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2" r:id="rId4"/>
    <p:sldMasterId id="2147483923" r:id="rId5"/>
  </p:sldMasterIdLst>
  <p:notesMasterIdLst>
    <p:notesMasterId r:id="rId17"/>
  </p:notesMasterIdLst>
  <p:sldIdLst>
    <p:sldId id="257" r:id="rId6"/>
    <p:sldId id="321" r:id="rId7"/>
    <p:sldId id="365" r:id="rId8"/>
    <p:sldId id="366" r:id="rId9"/>
    <p:sldId id="320" r:id="rId10"/>
    <p:sldId id="367" r:id="rId11"/>
    <p:sldId id="368" r:id="rId12"/>
    <p:sldId id="370" r:id="rId13"/>
    <p:sldId id="369" r:id="rId14"/>
    <p:sldId id="371" r:id="rId15"/>
    <p:sldId id="373" r:id="rId16"/>
  </p:sldIdLst>
  <p:sldSz cx="24382413" cy="13716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75E"/>
    <a:srgbClr val="22B0A9"/>
    <a:srgbClr val="E03E52"/>
    <a:srgbClr val="25BEB8"/>
    <a:srgbClr val="33D9EB"/>
    <a:srgbClr val="CE5098"/>
    <a:srgbClr val="F973B0"/>
    <a:srgbClr val="00A9B2"/>
    <a:srgbClr val="41454A"/>
    <a:srgbClr val="D0A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F6AAF1-07BB-DAD1-D08A-349FA379D4DD}" v="279" dt="2025-08-12T16:02:46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6405"/>
  </p:normalViewPr>
  <p:slideViewPr>
    <p:cSldViewPr snapToGrid="0" snapToObjects="1" showGuides="1">
      <p:cViewPr varScale="1">
        <p:scale>
          <a:sx n="59" d="100"/>
          <a:sy n="59" d="100"/>
        </p:scale>
        <p:origin x="816" y="90"/>
      </p:cViewPr>
      <p:guideLst>
        <p:guide orient="horz" pos="4320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4A023-6FED-40FA-8233-69B71A56C975}" type="datetimeFigureOut">
              <a:rPr lang="es-CO" smtClean="0"/>
              <a:pPr/>
              <a:t>14/08/2025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F6F6-9E1F-4FCE-82CB-E1DB2269066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730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9A8C78-3196-1D49-B788-9D19E33CC3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2394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rativo-pg2-Jul21.png" descr="QS-Corp-PPT-Corporativo-pg2-Jul21.png">
            <a:extLst>
              <a:ext uri="{FF2B5EF4-FFF2-40B4-BE49-F238E27FC236}">
                <a16:creationId xmlns:a16="http://schemas.microsoft.com/office/drawing/2014/main" id="{1C1B8513-70CC-2847-9841-65AAD8E15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6710"/>
            <a:ext cx="24384000" cy="13733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6B41D4-D73D-F742-9D6F-A4610E19AA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762" y="1330521"/>
            <a:ext cx="18701759" cy="1052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7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3382CC-FA7D-2C43-A2CD-9B12C032B8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6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7402ED3-037A-F942-9003-9C2EF8FD7E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8AA80245-4717-8842-B527-4AB4B36BA3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5087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778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547827-2999-3649-9522-75ABB8DD0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7" y="0"/>
            <a:ext cx="24384000" cy="13716000"/>
          </a:xfrm>
          <a:prstGeom prst="rect">
            <a:avLst/>
          </a:prstGeom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4188440" y="11689080"/>
            <a:ext cx="9326874" cy="1036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40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Portada 1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ortada.png" descr="Portada.png">
            <a:extLst>
              <a:ext uri="{FF2B5EF4-FFF2-40B4-BE49-F238E27FC236}">
                <a16:creationId xmlns:a16="http://schemas.microsoft.com/office/drawing/2014/main" id="{EF98DF8F-486D-C848-805F-F8A1DAD9B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3571"/>
            <a:ext cx="24371302" cy="13708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5041880" y="11791315"/>
            <a:ext cx="8955400" cy="995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708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Hospitale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13438A13-891A-A447-B60D-FBC6C5EFCE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674951-4BFB-C240-BDCE-DEB819F786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1" b="15278"/>
          <a:stretch>
            <a:fillRect/>
          </a:stretch>
        </p:blipFill>
        <p:spPr>
          <a:xfrm>
            <a:off x="13854354" y="852004"/>
            <a:ext cx="10366197" cy="105155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BC962B7-949C-AD4B-B257-4C56A7E7E7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4" t="84952" r="48228" b="1112"/>
          <a:stretch>
            <a:fillRect/>
          </a:stretch>
        </p:blipFill>
        <p:spPr>
          <a:xfrm>
            <a:off x="11569700" y="11728396"/>
            <a:ext cx="1206500" cy="191140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DCAB620-F582-5343-9B34-ED30DABF0D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9" t="84952" r="15188" b="1112"/>
          <a:stretch>
            <a:fillRect/>
          </a:stretch>
        </p:blipFill>
        <p:spPr>
          <a:xfrm>
            <a:off x="19570700" y="11728396"/>
            <a:ext cx="1351496" cy="1911403"/>
          </a:xfrm>
          <a:prstGeom prst="rect">
            <a:avLst/>
          </a:prstGeom>
        </p:spPr>
      </p:pic>
      <p:pic>
        <p:nvPicPr>
          <p:cNvPr id="9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07759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678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32-Jul21.png" descr="QS-Corp-PPT-Corpo-pg32-Jul21.png">
            <a:extLst>
              <a:ext uri="{FF2B5EF4-FFF2-40B4-BE49-F238E27FC236}">
                <a16:creationId xmlns:a16="http://schemas.microsoft.com/office/drawing/2014/main" id="{0D950662-C32E-7D4E-972B-3E1DBCA6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6622CD5A-9E8F-964F-8F9D-17C06189A2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118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6-Jul21.png" descr="QS-Corp-PPT-Corpo-pg6-Jul21.png">
            <a:extLst>
              <a:ext uri="{FF2B5EF4-FFF2-40B4-BE49-F238E27FC236}">
                <a16:creationId xmlns:a16="http://schemas.microsoft.com/office/drawing/2014/main" id="{3A526A98-F363-824B-84D8-79BA94FA8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ED56ECA6-EAA2-0F4E-ACFD-5A2AAD54B7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4207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B02B3D-4E0C-5F41-AC2E-BB24BF05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0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2-Jul21.png" descr="QS-Corp-PPT-Corpo-pg22-Jul21.png">
            <a:extLst>
              <a:ext uri="{FF2B5EF4-FFF2-40B4-BE49-F238E27FC236}">
                <a16:creationId xmlns:a16="http://schemas.microsoft.com/office/drawing/2014/main" id="{172B8085-F128-DE46-9C51-F011A6CD7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3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30CBC1A7-5BE5-CC4F-B4AB-93EBFC3720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5989"/>
            <a:ext cx="24384000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16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7-Jul21.png" descr="QS-Corp-PPT-Corpo-pg27-Jul21.png">
            <a:extLst>
              <a:ext uri="{FF2B5EF4-FFF2-40B4-BE49-F238E27FC236}">
                <a16:creationId xmlns:a16="http://schemas.microsoft.com/office/drawing/2014/main" id="{5871BCB1-07A8-7C49-B5B1-D7E7DB930F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DD8CBBA5-530B-8B47-BA80-30865021E4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5087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981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entro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C643D09B-1CD5-194A-83CF-5D92FBA75F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7678" y="2809155"/>
            <a:ext cx="1742096" cy="306368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AFD20-E551-7C40-8240-2D4DB9A6C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7219" y="3309696"/>
            <a:ext cx="10573325" cy="101712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1F916A-F1FA-6743-91B5-5898E2067A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9223" y="7066152"/>
            <a:ext cx="5618698" cy="5753100"/>
          </a:xfrm>
          <a:prstGeom prst="rect">
            <a:avLst/>
          </a:prstGeom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FD52FE00-68DD-5647-90C5-03A2DD6138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11 Imagen" descr="QS-Cedimed-HORZ_positivo-COLOR_RGB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15104" y="347633"/>
            <a:ext cx="5564036" cy="128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45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70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9A8C78-3196-1D49-B788-9D19E33CC3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2394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71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7-Jul21.png" descr="QS-Corp-PPT-Corpo-pg27-Jul21.png">
            <a:extLst>
              <a:ext uri="{FF2B5EF4-FFF2-40B4-BE49-F238E27FC236}">
                <a16:creationId xmlns:a16="http://schemas.microsoft.com/office/drawing/2014/main" id="{5871BCB1-07A8-7C49-B5B1-D7E7DB930F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DD8CBBA5-530B-8B47-BA80-30865021E4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8831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-Contra-Jul21.jpg">
            <a:extLst>
              <a:ext uri="{FF2B5EF4-FFF2-40B4-BE49-F238E27FC236}">
                <a16:creationId xmlns:a16="http://schemas.microsoft.com/office/drawing/2014/main" id="{C134E13E-AAFD-474B-AC15-237BA23356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uchas gracias">
            <a:extLst>
              <a:ext uri="{FF2B5EF4-FFF2-40B4-BE49-F238E27FC236}">
                <a16:creationId xmlns:a16="http://schemas.microsoft.com/office/drawing/2014/main" id="{86581DE1-8550-1B49-8B31-62AB90FB5DCC}"/>
              </a:ext>
            </a:extLst>
          </p:cNvPr>
          <p:cNvSpPr txBox="1"/>
          <p:nvPr userDrawn="1"/>
        </p:nvSpPr>
        <p:spPr>
          <a:xfrm>
            <a:off x="10226612" y="7491076"/>
            <a:ext cx="4879477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 b="0" spc="408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 err="1"/>
              <a:t>Muchas</a:t>
            </a:r>
            <a:r>
              <a:rPr dirty="0"/>
              <a:t> gracias</a:t>
            </a:r>
          </a:p>
        </p:txBody>
      </p:sp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475792" y="6198235"/>
            <a:ext cx="9092560" cy="1010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8029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D222DE-2872-2342-9B99-21435B3CF7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7" name="Imagen" descr="Imagen">
            <a:extLst>
              <a:ext uri="{FF2B5EF4-FFF2-40B4-BE49-F238E27FC236}">
                <a16:creationId xmlns:a16="http://schemas.microsoft.com/office/drawing/2014/main" id="{0185A826-3A84-5C40-90FD-5C1E8C05A9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5063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4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21-Jul21.png" descr="QS-Corp-PPT-Corpo-pg21-Jul21.png">
            <a:extLst>
              <a:ext uri="{FF2B5EF4-FFF2-40B4-BE49-F238E27FC236}">
                <a16:creationId xmlns:a16="http://schemas.microsoft.com/office/drawing/2014/main" id="{797AFE3D-AF0D-5646-A62B-E70598C68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DAC8E5F4-F6B9-7144-9EA9-E4A7B0CAE5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3809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5A7319-C45D-C94F-BA1A-A9BE2137B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0647" y="-44919"/>
            <a:ext cx="24543707" cy="1380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38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9-Jul21.png" descr="QS-Corp-PPT-Corpo-pg29-Jul21.png">
            <a:extLst>
              <a:ext uri="{FF2B5EF4-FFF2-40B4-BE49-F238E27FC236}">
                <a16:creationId xmlns:a16="http://schemas.microsoft.com/office/drawing/2014/main" id="{9B5B3A80-F944-E64C-AF90-DCE4449BEE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6115" y="-65315"/>
            <a:ext cx="24616229" cy="138466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7B8D91BA-802F-9C40-A4C8-6C3E293F0F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115" y="265989"/>
            <a:ext cx="24616229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6684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-Contra-Jul21.jpg">
            <a:extLst>
              <a:ext uri="{FF2B5EF4-FFF2-40B4-BE49-F238E27FC236}">
                <a16:creationId xmlns:a16="http://schemas.microsoft.com/office/drawing/2014/main" id="{C134E13E-AAFD-474B-AC15-237BA23356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uchas gracias">
            <a:extLst>
              <a:ext uri="{FF2B5EF4-FFF2-40B4-BE49-F238E27FC236}">
                <a16:creationId xmlns:a16="http://schemas.microsoft.com/office/drawing/2014/main" id="{86581DE1-8550-1B49-8B31-62AB90FB5DCC}"/>
              </a:ext>
            </a:extLst>
          </p:cNvPr>
          <p:cNvSpPr txBox="1"/>
          <p:nvPr userDrawn="1"/>
        </p:nvSpPr>
        <p:spPr>
          <a:xfrm>
            <a:off x="10226612" y="7491076"/>
            <a:ext cx="4879477" cy="887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 b="0" spc="408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 err="1"/>
              <a:t>Muchas</a:t>
            </a:r>
            <a:r>
              <a:rPr dirty="0"/>
              <a:t> gracias</a:t>
            </a:r>
          </a:p>
        </p:txBody>
      </p:sp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374534"/>
            <a:ext cx="10048872" cy="11165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7453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D1A44A-A901-BE45-9BAF-B28E28B4B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8" cy="13715998"/>
          </a:xfrm>
          <a:prstGeom prst="rect">
            <a:avLst/>
          </a:prstGeom>
        </p:spPr>
      </p:pic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E43458BC-2F46-E046-AB14-C2BA1F213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5755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0071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rativo-pg2-Jul21.png" descr="QS-Corp-PPT-Corporativo-pg2-Jul21.png">
            <a:extLst>
              <a:ext uri="{FF2B5EF4-FFF2-40B4-BE49-F238E27FC236}">
                <a16:creationId xmlns:a16="http://schemas.microsoft.com/office/drawing/2014/main" id="{1C1B8513-70CC-2847-9841-65AAD8E15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6710"/>
            <a:ext cx="24384000" cy="13733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6B41D4-D73D-F742-9D6F-A4610E19AA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762" y="1330521"/>
            <a:ext cx="18701759" cy="1052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298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3382CC-FA7D-2C43-A2CD-9B12C032B8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06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7402ED3-037A-F942-9003-9C2EF8FD7E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8AA80245-4717-8842-B527-4AB4B36BA3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86846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374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547827-2999-3649-9522-75ABB8DD0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87" y="0"/>
            <a:ext cx="24384000" cy="13716000"/>
          </a:xfrm>
          <a:prstGeom prst="rect">
            <a:avLst/>
          </a:prstGeom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4996160" y="11440795"/>
            <a:ext cx="8818240" cy="979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15179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Portada 1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ortada.png" descr="Portada.png">
            <a:extLst>
              <a:ext uri="{FF2B5EF4-FFF2-40B4-BE49-F238E27FC236}">
                <a16:creationId xmlns:a16="http://schemas.microsoft.com/office/drawing/2014/main" id="{EF98DF8F-486D-C848-805F-F8A1DAD9B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3571"/>
            <a:ext cx="24371302" cy="13708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5300960" y="11848253"/>
            <a:ext cx="8305798" cy="922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0737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Hospitale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13438A13-891A-A447-B60D-FBC6C5EFCE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674951-4BFB-C240-BDCE-DEB819F786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1" b="15278"/>
          <a:stretch>
            <a:fillRect/>
          </a:stretch>
        </p:blipFill>
        <p:spPr>
          <a:xfrm>
            <a:off x="13854354" y="852004"/>
            <a:ext cx="10366197" cy="105155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BC962B7-949C-AD4B-B257-4C56A7E7E7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4" t="84952" r="48228" b="1112"/>
          <a:stretch>
            <a:fillRect/>
          </a:stretch>
        </p:blipFill>
        <p:spPr>
          <a:xfrm>
            <a:off x="11569700" y="11728396"/>
            <a:ext cx="1206500" cy="191140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DCAB620-F582-5343-9B34-ED30DABF0D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9" t="84952" r="15188" b="1112"/>
          <a:stretch>
            <a:fillRect/>
          </a:stretch>
        </p:blipFill>
        <p:spPr>
          <a:xfrm>
            <a:off x="19570700" y="11728396"/>
            <a:ext cx="1351496" cy="1911403"/>
          </a:xfrm>
          <a:prstGeom prst="rect">
            <a:avLst/>
          </a:prstGeom>
        </p:spPr>
      </p:pic>
      <p:pic>
        <p:nvPicPr>
          <p:cNvPr id="9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101302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78865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32-Jul21.png" descr="QS-Corp-PPT-Corpo-pg32-Jul21.png">
            <a:extLst>
              <a:ext uri="{FF2B5EF4-FFF2-40B4-BE49-F238E27FC236}">
                <a16:creationId xmlns:a16="http://schemas.microsoft.com/office/drawing/2014/main" id="{0D950662-C32E-7D4E-972B-3E1DBCA6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6622CD5A-9E8F-964F-8F9D-17C06189A2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831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6-Jul21.png" descr="QS-Corp-PPT-Corpo-pg6-Jul21.png">
            <a:extLst>
              <a:ext uri="{FF2B5EF4-FFF2-40B4-BE49-F238E27FC236}">
                <a16:creationId xmlns:a16="http://schemas.microsoft.com/office/drawing/2014/main" id="{3A526A98-F363-824B-84D8-79BA94FA8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ED56ECA6-EAA2-0F4E-ACFD-5A2AAD54B7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79382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82079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B02B3D-4E0C-5F41-AC2E-BB24BF05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6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D222DE-2872-2342-9B99-21435B3CF7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4002" cy="13716000"/>
          </a:xfrm>
          <a:prstGeom prst="rect">
            <a:avLst/>
          </a:prstGeom>
        </p:spPr>
      </p:pic>
      <p:pic>
        <p:nvPicPr>
          <p:cNvPr id="7" name="Imagen" descr="Imagen">
            <a:extLst>
              <a:ext uri="{FF2B5EF4-FFF2-40B4-BE49-F238E27FC236}">
                <a16:creationId xmlns:a16="http://schemas.microsoft.com/office/drawing/2014/main" id="{0185A826-3A84-5C40-90FD-5C1E8C05A9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4231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48115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2-Jul21.png" descr="QS-Corp-PPT-Corpo-pg22-Jul21.png">
            <a:extLst>
              <a:ext uri="{FF2B5EF4-FFF2-40B4-BE49-F238E27FC236}">
                <a16:creationId xmlns:a16="http://schemas.microsoft.com/office/drawing/2014/main" id="{172B8085-F128-DE46-9C51-F011A6CD78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443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30CBC1A7-5BE5-CC4F-B4AB-93EBFC3720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5989"/>
            <a:ext cx="24384000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29428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33576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Centros Q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C643D09B-1CD5-194A-83CF-5D92FBA75F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7678" y="2809155"/>
            <a:ext cx="1742096" cy="306368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0AFD20-E551-7C40-8240-2D4DB9A6C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7219" y="3309696"/>
            <a:ext cx="10573325" cy="101712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1F916A-F1FA-6743-91B5-5898E2067A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9223" y="7066152"/>
            <a:ext cx="5618698" cy="5753100"/>
          </a:xfrm>
          <a:prstGeom prst="rect">
            <a:avLst/>
          </a:prstGeom>
        </p:spPr>
      </p:pic>
      <p:pic>
        <p:nvPicPr>
          <p:cNvPr id="10" name="Imagen" descr="Imagen">
            <a:extLst>
              <a:ext uri="{FF2B5EF4-FFF2-40B4-BE49-F238E27FC236}">
                <a16:creationId xmlns:a16="http://schemas.microsoft.com/office/drawing/2014/main" id="{FD52FE00-68DD-5647-90C5-03A2DD6138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457200" y="90995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558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7CA6328-A694-D84F-8296-641E8002D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57150"/>
            <a:ext cx="24587200" cy="138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6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QS-Corp-PPT-Corpo-pg21-Jul21.png" descr="QS-Corp-PPT-Corpo-pg21-Jul21.png">
            <a:extLst>
              <a:ext uri="{FF2B5EF4-FFF2-40B4-BE49-F238E27FC236}">
                <a16:creationId xmlns:a16="http://schemas.microsoft.com/office/drawing/2014/main" id="{797AFE3D-AF0D-5646-A62B-E70598C68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n" descr="Imagen">
            <a:extLst>
              <a:ext uri="{FF2B5EF4-FFF2-40B4-BE49-F238E27FC236}">
                <a16:creationId xmlns:a16="http://schemas.microsoft.com/office/drawing/2014/main" id="{DAC8E5F4-F6B9-7144-9EA9-E4A7B0CAE5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5087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922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5A7319-C45D-C94F-BA1A-A9BE2137B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0647" y="-44919"/>
            <a:ext cx="24543707" cy="1380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QS-Corp-PPT-Corpo-pg29-Jul21.png" descr="QS-Corp-PPT-Corpo-pg29-Jul21.png">
            <a:extLst>
              <a:ext uri="{FF2B5EF4-FFF2-40B4-BE49-F238E27FC236}">
                <a16:creationId xmlns:a16="http://schemas.microsoft.com/office/drawing/2014/main" id="{9B5B3A80-F944-E64C-AF90-DCE4449BEE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6115" y="-65315"/>
            <a:ext cx="24616229" cy="138466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n" descr="Imagen">
            <a:extLst>
              <a:ext uri="{FF2B5EF4-FFF2-40B4-BE49-F238E27FC236}">
                <a16:creationId xmlns:a16="http://schemas.microsoft.com/office/drawing/2014/main" id="{7B8D91BA-802F-9C40-A4C8-6C3E293F0F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115" y="265989"/>
            <a:ext cx="24616229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5087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843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. Interior Tex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D1A44A-A901-BE45-9BAF-B28E28B4B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8" cy="13715998"/>
          </a:xfrm>
          <a:prstGeom prst="rect">
            <a:avLst/>
          </a:prstGeom>
        </p:spPr>
      </p:pic>
      <p:pic>
        <p:nvPicPr>
          <p:cNvPr id="11" name="Imagen" descr="Imagen">
            <a:extLst>
              <a:ext uri="{FF2B5EF4-FFF2-40B4-BE49-F238E27FC236}">
                <a16:creationId xmlns:a16="http://schemas.microsoft.com/office/drawing/2014/main" id="{E43458BC-2F46-E046-AB14-C2BA1F213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65989"/>
            <a:ext cx="24384001" cy="154719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2" descr="\\172.29.16.57\mercadeo-comunicacion\Recursos\Marca\Logos Nuevos\Horizontal PNG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57200" y="650875"/>
            <a:ext cx="5013960" cy="557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910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D0CDBAE-EF65-094F-824C-4F6C19CA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9613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E87ADF-1C34-6E4F-959C-63F05A4BC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9613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3E5470-5654-B841-A0AF-4B5480FE5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008C8-DE03-DE44-BADD-76C5A49FA7FA}" type="datetimeFigureOut">
              <a:rPr lang="es-ES" smtClean="0"/>
              <a:pPr/>
              <a:t>14/08/2025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B7C831-E42D-F647-96AE-5AA7847C4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80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BBAD8F-EC0D-9A47-8929-B627B5C64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9613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CAC6D-84F1-2044-9275-32EB7DE50F1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35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  <p:sldLayoutId id="214748394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D0CDBAE-EF65-094F-824C-4F6C19CA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9613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E87ADF-1C34-6E4F-959C-63F05A4BC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9613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3E5470-5654-B841-A0AF-4B5480FE5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008C8-DE03-DE44-BADD-76C5A49FA7FA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14/08/2025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B7C831-E42D-F647-96AE-5AA7847C4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80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BBAD8F-EC0D-9A47-8929-B627B5C64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9613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CAC6D-84F1-2044-9275-32EB7DE50F1E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19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517E5C0-BD72-554D-B40A-EE2E89898D12}"/>
              </a:ext>
            </a:extLst>
          </p:cNvPr>
          <p:cNvSpPr/>
          <p:nvPr/>
        </p:nvSpPr>
        <p:spPr>
          <a:xfrm>
            <a:off x="16854942" y="7577190"/>
            <a:ext cx="69684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</a:pPr>
            <a:r>
              <a:rPr lang="es-ES" sz="4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 "/>
                <a:ea typeface="Calibri Light"/>
                <a:cs typeface="Calibri Light"/>
                <a:sym typeface="Calibri Light"/>
              </a:rPr>
              <a:t>INFORME EXPERIENCIA DEL PACIENTE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517E5C0-BD72-554D-B40A-EE2E89898D12}"/>
              </a:ext>
            </a:extLst>
          </p:cNvPr>
          <p:cNvSpPr/>
          <p:nvPr/>
        </p:nvSpPr>
        <p:spPr>
          <a:xfrm>
            <a:off x="17602200" y="9977956"/>
            <a:ext cx="6221186" cy="7959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lnSpc>
                <a:spcPct val="140000"/>
              </a:lnSpc>
            </a:pPr>
            <a:r>
              <a:rPr lang="es-ES" sz="3600" b="1" dirty="0">
                <a:solidFill>
                  <a:srgbClr val="D9375E"/>
                </a:solidFill>
                <a:latin typeface="Calibri  "/>
                <a:ea typeface="Calibri Light"/>
                <a:cs typeface="Calibri Light"/>
                <a:sym typeface="Calibri Light"/>
              </a:rPr>
              <a:t>JUNIO 2025</a:t>
            </a:r>
          </a:p>
        </p:txBody>
      </p:sp>
    </p:spTree>
    <p:extLst>
      <p:ext uri="{BB962C8B-B14F-4D97-AF65-F5344CB8AC3E}">
        <p14:creationId xmlns:p14="http://schemas.microsoft.com/office/powerpoint/2010/main" val="339507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0225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data:image/png;base64,iVBORw0KGgoAAAANSUhEUgAAA6wAAAHqCAYAAAAApcMcAAAAAXNSR0IArs4c6QAAAARnQU1BAACxjwv8YQUAAAAJcEhZcwAAFiUAABYlAUlSJPAAAP+lSURBVHhe7N17XFR1/vjxF1dBEEERQVGDNEQlxfKeZbKVSmpql003d3+L3+1m5Tep73dXu+1qu9/EXSurrZXdsrS21nui5UqaK14DFQRRclJBEFEQHBnuvz/mzJlzzgw3BUV9Px+PeTBzPp9z5nIOM+d9Pu/P5+NSVlZWhxBCCCGEEEII0ca4GhcIIYQQQgghhBBtgQSsQgghhBBCCCHaJAlYhRBCCCGEEEK0SRKwCiGEEEIIIYRok1xactClN01H+eNPOcbFQjg4cdd9dPLwMC6+Yh2+SzIuEsLBU6G3sKhPP+PiKyLHnmiK1jj2kN9f0Qyt9fsL8NWqtaxas864WAgHy/76Lr6+vsbFl0V+f2980sIqhBBCCCGEEKJNkoBVCCGEEEIIIUSbJAGrEEIIIYQQQog2SQJWIYQQQgghhBBtkgSsQgghhBBCCCHaJAlYhRBCCCGEEEK0SRKwCiGEEEIIIYRokyRgFUIIIYQQQgjRJknAKoQQQgghhBCiTZKAVQghhBBCCCFEmyQBqxBCCCGEuLaeW8LXa79yevvgOX3VKX/42Fq24jWm6IuuqueXKq9x6dPGoqab9Br/XPsVX6/9mIWTjIVCCCRgFUIIIYQQbVmPmGsfnBo9v/Qr7g81c/Dvj/Dg7A+Mxc7ZgtM29l6EaOskYBVCCCGEEG1EHt8+9AgPPvQIDz60nINmZbHPAH7+h4kArHnlV9byGW+wRrfu1fI0ZD/Cgw/9innrjWX1mzIkDB/jwvVv8NhDzd+WEDcTl7Kysjrjwsv1pukof/wpx7hYCAcn7rqPTh4exsVXrMN3ScZFQjh4KvQWFvXpZ1x8ReTYE03RGsce8vsrmqG1fn8Bvlq1llVr1hkXN81zS/g6prsSsM7hHbVgIgtXzGSgD2DOIHHGG/CHj4mL8lEfr5n0Gv/89QB9MJibrG/5VLcPkMfBdH8Garah2+buAOJsdW3PoW7oaT5YO5Ye6mM4tfURnn7X9kjzehXm9OXsDJjJ/aH2Zbblj+0brLx2Mwf/bg9ap9hej43m/TiUObxGLfvrPbV1OeeH21+bOX05j72ywV7V4XPUvyZrq7L1tXzLWKWF+fIC7WV/fRdfX1/j4ssiv783PmlhFUIIIYQQbdQG9h9Xmll9AnSBoqpXgGPLZehY/qm0yOqDVYDu1mDVGZ8B9mBVeWxr2bWm9OqDVZSUZetzOQarl+P5pV/pA1INp2U+A4hbu4Tn9Usd9IjRvzafqJn2/sHPLeFrY9CPDwN/7diHmNCxDsG3EK1JAlYhhBBCCHH9eneOkkJsvSWmWwNcn/DBTAGej9C0lhpTjR0o/VI1dXwCrNHZ8/crAZ26nUf4NlepExXD84TSSYn4Tm21v57HXtnAO7Ptr8u2vq5102bSa4xSgkFz+nJ7anSxvkzd/t8zsG61O6NsgXV9cpMdUq17RDxtDbSHK5+RszrDjX1ubZ/R5bWuCtFcErAKIYQQQojr2NN8oBlVWN8COZGuAdZ75uOpStrsBubtztPU0TCb2L8efctuQBBTNNs5tduefvvOt7aA0Z+uk3I5bwvyYqyvRW3lbSq1tTiPnWpAu4F5r3xgLzNn8K0tBXn9G+y0Bc1KYF2fU9m2FGnNewNQA20zB7+111E/I2PLdu4eCVTFVSUBqxBCCCGEaKOe5n5bAJqbrenbajORhStsabrWAZvUlkzQBGNwvtDeojklyN9epUns26nfBubN0D+/T9TMZk17o74uczGn6itrAT0CNG9mUhCdtIVCtDESsAohhBBCiDZIG4xqWwi1NK2Df7cO1qQLxtC0eqqprRO5M7zR6NPgA7KUlkxtiqw9TdjWMmsfxVgNXAOCmjyNzZp9JmuLrbbvLBNZ+IendWX32/qVatOEnX4+dtb0X4CnibSlHRfnwvpUcqwbZuD9tjraNGFnFwqEuHokYBVCCCGEEG1Ed+5X03v1I9raR+J1xjpA0NdrlZFsVdrU1gHEGbbbHGr6r7od+3NZ04TrSU0uLmQNsKawxPpYWd9purA2xTdqpv1zCNCX2VKO1YGStGnC9Qkdq2zP3iJtTTvWfEZqHdtnpE0TFuLaaIMB6xAyJz5K3cRHyRxkKAofQ/HER6mbOIWt4YayVjJ3xBTqJj5K3bgxzDUWNoNxO8bHraaxz6yx8htKBFvHWY8t7c3hOLtmGjj2W4l6HBpv9w4xVhXXmWX31rMvr6v/+av/PyHaqEHjHL+njL+n9R7X9uOobuKjFI+IMJTrfxvkWGtrrGm+TgcoAuADnt6q6Y+am2xICbYOyqRb5qxOU6x/g8fUQY5srAMQ1RtMa6fXeXeOOkhTQ96ZbR/MycZcbF3grIzc5CbNSXtqa7ImzdjeIg3KwFXazxGUz14GVnLuyn6f6v2Nvl618rlFG5yHdQiZE8OIBLJOfUm/A5qi8DEU9w/CnyqSD68h5rimrJXMHTGFhEAPqCokfvM2FqP8cPbwg4smXL7bZ1zFKeN2cLbd1tDQZ2Yra8b7aCmtNQ9cvXNx2faZEw7H2TXj5Ni37aNWOk7U49KoycdEBFvHDWSsh5Pjqw1rjbkw6z32rpFl9z5KnK+TfdnQd0Kb4+R/4jrXGsceLfb72xbZvmOMy3H8PVWUFB0kYFe2vZ7h+9+hXP2fUBj/Z24wrfX7y5XOw3o1aeYbdZiL9IajnYe1gcD6Krv+52G9st+nen+jr5oWPn9r5XOLNtjC2rYs3rUGlw1f4qIJFpYFOA98msPZdlvF8W0EbPgSlw2OB89cPzMLNnx5jf5RrqLwMRSrJyulJG740vrZb/gSl1Olhspty9yuAfaTqNZUVUi89nNp6jERHsLg1jnvEQLYRz/lmGzuyYC4MSy71x6slhQdtH9HbThIcoW+bklVFQD+HUN0mUvW3+wqSqzFDtTv2aoqSgB8O7PMWElc355boqbp6tJodSPxCnETaenztwbijZZwQ7SwOrQSGVujHFrXSkncsJksbStngRcJuqBmM7McWkbzmeDkSm/WqS/pV2q4Qov+qkljLayRtistRvU+r/012qhXaxQlRQcJOBNyGZ+Zdh8cJD/Y/twO++QytdYVXmdX2ezv1fEz07O/bxvt+9XtQ+3xovvsHFsD6t0PDsez/thPCXA8JqwtAzg8h/G9Nbx/7YzHpa5c83+jtkhoWiJKLBb8vby0a+i2Yzwe7Z+l9n2aoEcYkVWFxB+F+ernkUtIf9u+0B67jp9vY+89t+wUPbbtUh/TSq1czo69a6neq7cNHnea/bF5G4sN/xNZRYWEBDp+nzRtXzf8XWLchvWY83P4PTDW0x8fzr/v/3fDZv5Ps+Raao1jjxb7/W1rbiFz4lAinbWKaqj/8xdLyfL1I1J3TCjHYFUpWfgR6WHclv07RXuMGo/PG0lr/f7SlltYn1vC1zHKAEI22lTdG5q0sLaOBuIVnP0W6b97tL/R8ZZQ+3mLw/lY089NEy8EEBfoYS2nged38tq0z2s8j6o/RqjvHK6p8UbTtekW1sgehv4qxoBQ2eG6DwLAI4iEieOsV0id7RQjjyBNsArgR1xz+5b6eTm8NnzDnPSVaaYKM4vxI8Tht0X7Gq39b4zBTX0a/cw0Invog4PIHo512jZfJnRU3sDFc/UHq+FjKDZ8IaAcgw770Hi8eAQxf0REPcFUa2j4eHD4cmgKjyASNP9rmYOAA5uJL1JaLALDWAYs66X8D140EXC20rgVlWNQYf0sjf08Ins4fubgwVg1WFUe32Y71lvhvQuVfn84/khGBjr/Dm7avq7vu6Q5318RhLUzLvNgbP9mfN+L60cPX/WiVeoZ58Gq3jlSLgJ4MLir8r09qLN1GxUW8vWVrdRWhlJSDmRjUlptIwNukH5lwurdOTz40CP6200RrGLt46u857YSrN4M5np7GxfhHzjQ4bcR3zD9eYtHEAm2fq3NPDeN02ynyc9v0LwYwfG1aTW0rXn6pY1q0wFro8LHME05yck6paQJHS60pvTgx7QREfYdVqVNeTS2slWRfNiQIuoRwASHTsPZxGz+ksSLysOLJnuq2oHNmlSlL+0n+obUpPrM+s5xXSgl8bt9urQ43Xu0vcZBYbpWC2s9E6ma7aua8JnpKO/RnjrrTZjD59KWeagBToml/vRfNRDTHCe2/WwL1uxsx8tBkpVd5e/lpwum7Pvhy3pbBRoz6zvNsaC8Luu2Gj4eIr1sAbqy7zZcfur54l25ZIH12Lh3nHLsKMflgc2aY0f5TDZvY7F6jNn/r2zvw+Ek0PZ5G16fLfVPff8eXsqXYvPfu7F1VTRAuz9sJ/pO9qOqOfu6vu+S5nx/Kd/B6v7fYFKPz5GDND/Qhu/7ttK6KprnAU9P5V45piammM0qth5ftt9eWxeerGKn4aomHdhClmZ9SQsWQlwJteufcrOdUzr8Nmq6qqnxhfL907xzU/tvaL8DjTx/o+dvTYwR6jmHg8bjjbFRvfT1G9GmA1btSb/+jSpsrZpVhSTamuKPb2OVbWd6+bG4vNz6QG1BcrxCQFUxSbYfwwPnlBOg5hqiG4XQ4YpCUw0ap6xbRfJhe2CtjibmpKVZe5Kmfg7sI8ZZoNSEz0wrq1hJJVQ/Fw9CrqsGjCrydUGlM/ZWm6wC+z/drBO2480QpKvHSzZJF5SNt/NhLqXqc9myAxyugLWQho6HLIvyInzDrOVNyRbQneBrU1v20U8JMPx9/fAHsk4ZL/gYqNkGHoztb/h/aOejey3az9vO3pqy+Eyxwz5o7nv/jaZcaDkGAdr9Yf9esX8/2i9gKJqzr+v5LmnW95fSiq7uf8OV5yZ934vrxjeVtiyOZlwotR1fHgFMCB/CSOUiW4oxXQ+ACDUDp+RCvvXYV49P60UQIYS4LOqoudZbvVlEmuw/+3knl3Fuqv0NbcbzazU3RnB6DqdoZFu+nu01lRvXpgPWxjhr7nZwYLPmKjzW9MGGhlwO9yHEuKxREWwdZztxsl4pcWiJaArN4EBZp/T537YDLeuUY+CutipVmOs/cBRN+sxuKBfVFK/6r5g7SzO9HNbWH+2+9w8c2OJDljd2PCzetUa/rJ5UjssV4t1wEG4/xgwDXNV3Fa4ZLue9v3LfGE2Nm4cavBsCR6fdF5xw+r1i+H5siX3t9Hnqo17Qs7XCa7/b6/++X9JNW0lcNyzKIEjaFN9G7bOnBd8Wav1drq87iGbQEf/AgQ4XQRxbQoQQoimGkGm7oK40CKitpw3R/T5fybnp5T1/S8YILbktrveAVW198QgiznYlVNsEbbuir6YR2k5kDK2EmvRf+6isjq0P9bMdVPZWUfUkrMnsB1dJ0UFd523bttTlhhNOewpTmCY3fQhbnbTuNf0zu3Gonw9+xBkCt7kjppA5yHaCA5HB9tZIeyqGpgW+CWxpGGrg2s6HucfNSv8p+4nX5Y4A3NjxAJrR2tTgrRktFDpDyLRdRLmotLQG9qv/go+2lcuQPjJ3xLgG12uKy3vvDp0ebwra1kb1f50ItgYrX371ncQr7K3Voep+Mx6zLbGvm/P9pf4AXjQpg4A5u8Do+H3f2TocqLjenL1Aqi1DJnCgIWNlCJn1ZI+oacHKwEL1/a4Zj2cHvqEs72FcKIQQjVB/m0pJ3LyNxU7HX1BoGlPUWUiqLGSpF98u49y0Oc+v0ZIxQmPb+qmsefms13XAqm1aVgdo0lxRSDxQX/pYFfm67oyO6WwlRaZ6T+aMaYf2kyz7dprU9K7SttBqr/RaUxqjjMuNg4ocMKl9Ke0DVYUxWF/Lqgmf2Q3nwGbNlSU/4jQpErb9raZYaAYfUlvyGkp50KknLbzCzGJNurBtPzYlbdyY4qg9YavveHCeMtvIBRjDoEu2NOJl9yrHZVUhid/ZjjMPxvZSWh40gfjY/sp6muNReywnBLbc1bbmvXfD3Bc3C6ffC7aBj6pIPtHwD489/dfx+1HVEvva6eus5/vLxpbybeweUc/3/TmzppK4jhQQc9SeMaH7bXQyEIlK17Wn8XRgXX9/3cUuD/oHhulXE0IIA+MgsZnqgNS2c86GBuS0n5cazzuv/Ny0ged3dv7WkjFCI9taf9RQvxHXd8CqDEzj0Mx90dRAOpphCgSUnaBN4bVdva/H4l2Z6gmWlb2fHyhDVDcrJbjhZv8vv9OmuJWSaOzLSzYxm+0DANnklzt/D83/zK5/s75zTB+1Uk5mjm8jwKHc2hHdYajy5lCnFMnWnXg5349O6IJtq1mNHg9GjU3n49w92vTbgm0sJpuYAntrmDV4Nhz74Dg4mc3F3Cuem+ty3vsXW7YZF94k6tkPlJLYpHnS9tFP9/k6+7zreY5m7eumf3/pv3urSD5sSAl2YP2+n3PauFxcN5SMCYdjTNvv1IG9ZaLeTALtYF/GVoPj+WrLrl+HIH2ZuME8zQfK3KwfPGcsE+IylW1jgSYOKCk66PQ7DKznidoyXZbl5Z6bHm/K8zs7f2vZGKGhba0wLG5MG5yH9eppcA5K0apaax64azMXl7jetMZcmDf+saeZtkm+My9baxx7XIe/v+Laaa3fX9ryPKz1aptzlN4Mrv95WMXVdN23sAohhGgN+hR3bUpR01KRhBBCCCGunASsQgghmsg6GnCDqUhCCHEdm/KHj/l67Vd8veI1pjy3xHp/7Vd8vfRpYCILVyiPDWnEzy+1L7fePmbhJO2W7enHX6/9ig/+8Br/dFLPuB37c2jTl+t/HULciG7qgFWdVFdS24QQwsA22q721vy+0EIIcV3yGUBcjDp6DoSO5eu1MxmoGXW8R8wSngdgIl0D7MutfBj4a1u5PfXYpkfUAIwDmD+/9CvuD9Uv6xHjGJD2iKnvdQhxY7qpA1YhhBBCCCEcmTn490d48KFkTqmLMkh86BEe3JqnLPCn6ySADcyb8QgPPmS72dbpTuRzwHMRSrBq2+YjJKYbhi+f9BqjQp3X6RHxtL5ubrL1eRxehxA3JglYhRBCCCGE0DKb2L8eIJfzSmxpPp7KGoATxRhny1JTidd+xdeG1tQpQcoEXOo2Yc0re+yBMECvAKXF1YeBv7ZuJy5KaUYNCGKKpuqp7A+sd97NVrbhQ6demgpC3GAkYBVCCCGEEOJyPbdEDS7N6cv1rbJAjwAl8CwutAa8AJOC6KSpowa15PGt2lKr3Ga8YV9PiJuQBKxCCCGEEEJcJjXYzE3msVc2OASjp4qV9tjQYeoAS1OGhOn6sK4ptM222Z1Rf5ioLp/yhyWGwZuEuPlIwCqEEEIIIcSVCh1rTQn+tX5AJXv6r5N0X5t3t3JQiWt9omaq6cVxUbaWVyFuXhKwCiGEEEIIcZnWvLJKDTatgybpU4LhA57+e4am32se3+oeow7c9G2ubiHk7mGe0u9ViJuVS1lZWZ1x4eV603SUP/6UY1wshIMTd91HJw8P4+Ir1uG7JOMiIRw8FXoLi/r0My6+InLsiaZojWMP+f0VzdBav78AX61ay6o164yLhYOJLFyhTE1jziDxJuyjuuyv7+Lr62tcfFnk9/fGJy2sQgghhBBCtJqn+UAdQfgr3Xyup3bffMGqEM0lAasQQgghhBBXlXU04KffNS4XQhhJwCqEEEIIIUSr+YCnjVPVPDSHd4zVhBBOScAqhBBCCCGEEKJNkoBVCCGEEEIIIUSbJAGrEEIIIYQQQog2SQJWIYQQQgghhBBtkgSsQgghhBBCCCHaJAlYhRBCCCGEEEK0SS5lZWV1xoWXa39piXGREE6Fe/vQycPDuPiKyTEomupOP3/joisix55oqpY+9pDjTzRDa/3+AuT8eNy4SAingrsG4evra1x8WeT778bXogGrEEIIIYQQQgjRUiQlWAghhBBCCCFEmyQBqxBCCCGEEEKINkkCViGEEEIIIYQQbZIErEIIIYQQQggh2iQJWIUQQgghhBBCtEkSsAohhBBCCCGEaJMkYBVCCCGEEEII0SZJwCqEEEIIIYQQok2SgFUIIYQQQgghRJskAasQQgghhBBCiDZJAlYhhBBCCCGEEG2SBKxCCCGEEEIIIdokCViFEEIIIYQQQrRJErAKIYQQQgghhGiTJGAVQgghhBBCCNEmScAqhBBCCCGEEKJNkoBVCCGEEEIIIUSbJAGrEEIIIYQQQog2SQJWIYQQQgghhBBtkgSsQgghhBBCCCHaJAlYhRBCCCGEEEK0SS5lZWV1xoVCCCguLubUqVNcuHABFxcXXF3l+o4QQgghhBBXqqamBnd3d7p160avXr2MxTqtErD+3/7dxkVCXBVd2vvw635RxsXNUlFRwYEDB2jXrh19+/YlMDDQWEUIIYQQQghxBSorK8nJyeHEiRPccsst9OjRw1gFWitg7fBuAq+NHmNcLESr+yrrMHse/6VxcZMVFRWRlZXFkCFDJFAVQgghhBDiKtizZw+1tbVERTk2PLVawFr729dwwcVYJESryThbyGNrv7rsgLWkpISMjAzuu+8+3NzcjMVCCCGEEEKIVpKeno7ZbGbAgAG65dIpTwhFeno699xzjwSrQgghhBBCXGVRUVHU1dVx+vRp3XIJWFvahhm4uMwgybhctGnHjh3j1ltvxdvb21gkhBBCCCGEuApGjBjBjz/+qFsmAauBaVE/XFxcDLd+LM4x1mxhOYvp14Tn1L8+Yx0Ti6P0r73fIpO2gpPncZEAGygoKOC2224zLhZCCCGEEEJcRd26dSMvL099LAGrMwMSOF5XR516y2Rub2OllpX0+1QSNM95/C2I76MPJE2L+hH+cjQb66uzYT6pb2pe97EEeDmcGRs0GwFguroN620FE4xVbiLFxcV07tzZuFgIIYQQQghxlfXu3VuXFiwBaxsxYbk+aAx7KYHprGSFGmwmMf/lLKavt9cLe2kjCQNWEm9rRZ24ghUTbfWB3nNJeAJWfqUJe7NSydJUEdaAtWvXrsbFQgghhBBCiKvMx8cHi8WiPpaA9TIkzWw8dReSmNFQam5zbVjBSqYzQxuQEkZkNGSlNzMEHTCYSOOym1h5eTm+vr7GxUKIm8n387nzzju589WdxpLr0unlM6zv584ZfHZKU3DqM2bceSd3Tv8M27Xrna/eqdTV3DTl6LZnu83H2SflWM96m/+9vp7tOWcs1w+s0fp2Mr+B19+403w23fl7ui442f9CCNEWubjYZ5uRgLWZkma6EMtGezrt+mji+xiD1pXEuqxghiE1t1lBqyFANR1JcxpoRkZFQloWzrecxIpPYfoj9rZb05E0yIgnXPqvqurq6nB1lX8FIcSNKJslf7uM0OzoEiYpwfvOV+9k0jvZxhrNsvnFtnAx4DSfTX+BzRPeZv/+BYwyFjthC8Cvy+BUCCGuY3V19plX5SzdGV1A54JL1GJrQJizmPhPp7NxuSZ5d+ICEgZkkbhGGzJGknBMk+Lbey4b34oka/nqegJLg5zF9Ju0ksi3FlxB31ITi6NiWTkggQWaVtmwlzI1fVfr2PjESmIlaBVCiBtX0gtNCrjG/Xk/+/fvZ/+fx1kXJG1iJzvZpPxAqOX79/N2Iz9OEc+vd6yb9L7a2jvq99ayFTO7aVdrdWP/bz/7f9+UUNXKlGMM1Lvxi5XW177gbkOREEKIViEBqzPGQZfS5xKGrf/nSmJ1I+yGE59h3EA0kYZBmsL6RkNG4/1HTYv64dInnuj1dWS+FGYsbpqcxfRzCSc+eqP9tddjwvLj+n6wQgghrGzpk07SZNXUV1uroTHVUvN45/IZSmquLZ10Bp+dsqWmOrY86tNqbSm9tvqaFF/bczTQchkxYRwRwOa/NiMFNKwvEfYH9FUGUN/8b/vzjPp901ooAUb9fj1zbgPIZtN31ldhSwm2BdIOqcSG92RPW57BZ8uV9G3bZ61J5244FXoSk6Y47ksc0qLt++oFJVjf/KJtHe0+VNe270vDto3p1vVfOKjn2GgkNVuXUq35HKzP24S0Z+1xa1vf9t7Ux/rXbXwNzdpXOP5fqe/B6Wtp6DMTQtwsJGBtLmMwq9wuO7jUSJrpoo4CrBs8qYGANys9C6Ij7UHphhlqwFunbQkWQgjRdKc+Y8aUJeja144uYVKz+/5t4n0n6bSb/ucFNtseaFpATy+fYUi/zWbJlPnsZBTjJ1gf24K+099tIhsY97MGQsfez7Do+Qg4uoSXmtpf1HRE8767MXacEr4mveA0QGmcfRvZOc4vjjq0ZCa9oAYyp5fPUANHyGbJO+onp5fzPi+pn102S/5Hc/GggX2p335z7WT+nZp9qS151R7w2mx+sfEATHdsaPab47EB2e9McuwHnPM+7zf7/WzipRdtz5rNkv+ZwQz1sf6CxxXtKyf7IvudSYbPRPtaYPOLTQi8hRA3NAlYmyNyMJEZiax2OshSw5K+WglPzKg3xTdppguxaQkcr2+KmcjBRJJGlmHe1aw0TR/VDTNwmZRGwjHHgLd+WaRmQHTfKw+4hRDiRrHzb9aTantq69uMAzi6iWRty11jjsL4NfvZv38Fv+hhW5gN46zbtaXLmn46DexUgtsI5qzRptNuZtP3MOq/5hABZG9O5jSnSd6cDYxjfCOpqd1mPsM4IPud9xs88d/8otLqpQQLEc8/wyig28wV7F9jfW5QAtdmBu4OQY6BLUVYm5JsDW4dP5P1z9vbf3WOhvHM/v3213r0CKbm7Mvb5rB+v21fWVN/bftn3J/3s3/lLzAmMJ9e/r41uFTXVeqd+kwJGsfxtrLc9rq1LdWO7MeG+jlsTua0k89BX65h+xya2E8XNMep+tkZH1s/S65wXznsC2V93Wei/s8o+wkTpub8zwkhbjgSsDZH76nEDcgiforSp1WRNNPYB3QlsbZ+r1gDyVjD4Ed6Saz4NJKENQ2k7/aeS8IT+uc2LYolHnsf1aSvVhL51sYG54w1vtakmbFORh8WQggBEHaLLUSxt3Aecd5I6Nxt4xmrBqo2EYy/17rdsN7Ogq9sliipq7oWuh5jGX+bEmh9n8ymo8CE8U0ISkax4M/jgM288D+bjIVORTy/Xt+/tMcvWKELBpfwfiMthXanMSkXWyN6O/uVs4+8qw2Y9cIIUz7HbveO16Qsa9g+ix5hTn9L69uXtoCeo0uYdGcTU2kNIsaNdQhmAbitr/pa1NedY2og2LcfG/rUbBv758Dd45XXbQ8moanHhIHtOFU/O+V5HD7LltlX2e9Mqn999X/Gno4uhLi5ScDaLGHMTT9OAvpBmeKjjIMjTWfjm6n2OpNWMn19A62eOVmkkUV8H23fWMOAT8CE5XVsjLY/d/jyOI6rfVStra1ZL4c7bkM39Y6+D26DrbpCCHGT2PlvpVXREFBZWz4BdfChCPqGQbdblHq24EOXRnulNK1oys06wE83fvHUOCCbTX/dRDYRzPmvJoYmdz9j7Ud6NLve16kdVMkerJ7ms1c1ram2oLkZdr46iSVHAcbxjLNBlr5/31o+4W2nrXJW9lY2Wyp0c9W3L2EUC/bvZ/9+W1/bzbxvTLNthEMrp40mmFRfd+8w58Et6C+IOD2mNK2N329SWnftQXGra6F9pR2Ua//+5g2EJYS4+UjAahD2UmYjAxWFMTe9gf6rE1dQV7eCCRNX6OrUG6xibT3NdNIvVjfgk2LC8vrKHF+X/Zaptrrq1nfYhhBC3Ezsg9tYWzLtrVtq+q2tJcjWT3HCM9bUXlvrl61VzllLUbPZW/5sLawOA9YorWrZR7Prab2tTzd+8X+atN7myLG1PN7JnXfag8+GUpHtn5u9lXjcn+tJUbV9lkofWX0/TcfPxNiPszGN7Uv7IEK296ZtjbWyD7qk59g6q9Tr8QueUdK5X1CWW1934xcZHFKzx42lG6N45vkI/bGhlI97yjFVudVc4b4a9TMlhVhzfDgMkCWEEAYSsAohhBBEMGeNpp9pj1+wwja9i82Et+0tQWpAgnXdP19mMGgw6veNTRljCwoaSEOtj+41N1U3why6mYzj7eb0j1RajOudBkb3usbxtuFzt48ybChvsKVSo7F9aRDx/Hr1tdqC3fqNYoHa19JQonvdOB5jThmOpQlvq63d3WaucDg2xv25gc+1NVzpvrp7gX3aJCGEaCKXsrIy+6ysLaTDuwnU/vY1XHAxFgnRajLOFvLY2q/Y8/gvjUUNysjIICIigoCAAGOREEK0MbZRaZsS/NyITvPZdGtLqEM/2+ua7X3dSPv1Rt1XQoirYdOmTYwePRqkhVUIIYS4HtgGuzGkJt8E9PN+NtIfVlxTsq+EEK1BAlYhhBDienLbHNbXk856c2huSrK4dmRfCSGunKQEixuGpAQLIYQQQghx/ZOUYCGEEEIIIYQQbZ4ErEIIIYQQQggh2iQJWIUQQgghhBBCtEkSsAohhBBCCCGEaJMkYBVCCCGEEEII0SZJwCqEEEIIIYQQok2SgFUIIYQQQgghRJskAasQQgghhBBCiDZJAlYhhBBCCCGEEG2SBKxCCCGEEEIIIdokCViFEEIIIYQQQrRJErAKIYQQQgghhGiTJGAV4jIcKr3A2oI8vj1bQFl1tbFYCAAqs49zacceLKnpUF1jLBZCCCGEEI2QgFWIZthXcp7RO5MZuP0bpuzbyQO7v8dv02peOZJhrCraon3v8uR7e41LW5zlh0Pkz4on/zcvcXb+W5z579c5EfMopV+sM1YVQgghhBANkIBViCb6oaSYsbu28Z/zRcYiFhzL5KlDP+iW7X3vScfgaN+7zFubby9/0nabx7rTSp3T65inLn+Sd/fptqDYy7tPvkvrh15XSz7rXmnt97OXd/cO48Nnh9ofK/tn73tPqvvFwb53efKVddRT6qB83wHOvPgGlcdMxiKKP1hOyd9W6Jblr53nuP3T65invLb8tfM0x4n2eNjLu5rl9b3+ve/Vdwxdn/LXzruh3o8QQgghGiYBqxBN9HLWQS42kP774YkfWVeQp1kygAEkNnByHciE1z7kww8/5MPXhrL3jXfZSz7rPtjLUNvyDz/kuSHG9cRlOd2Dh9VgVW/osx+y8KEQ42KrIc/x4R8mU0+pg5L3lxsX6Vz4bDUVh7M1S4IZELyXpfUEnAADZtmOhzhYZr24sfe9RFCXN/D6hRBCCCGuYxKwCtEEP5ovklxUaFzs4KvTpzSPCug5dAIFy5rQcthtKEODAE5xsvGncaBrhbO11p1ex7uaIEhtmTq9jnnvrWPdK0rdfe8yb+06e2udtlV437v6FjxjSq3xMbD3vXms26dpJbaVG59X20L4yr84qdmG0/ejo21dtLdO731vHuvW2l+z7WJB/tp5PPnG67xufH+K/LXvqtvQPrft87J9jg5lBhUZ2VQeP2Fc7ODS9t2aRwUwdDLBm5baW9nrNZRhtwPkk19gLGsCzf58Um2hz2fde5rPWG3dtbZ6r1s7z/oZH9DsP+N+MR4nDhkAxse2bIO99u3Zyh2OE202wjz+pb0m5PT9GGmPFaVOPevpjh/DMWrb3/Ue30IIIYRoFRKwCtEEJ8ovGRc59eMls35B98nMHl9AYmMntfv+RRI96cFQnpsVTNIb9ad4Otj3Lq//MJTXlZa2uOCkBlvrADi0F57+UG05LNp0kmEffsiHH77OhIJ11sDp9Drm7R2mtuBNzlvKuu4PM6Fgj/0Ef28BE6YYWy2LSFoPs9XtaVqZNc976r1ECsa/bt3+0z0psAXqTXo/Q3lOKf/wtaHsXWN7RUUk5Smv+bUJFKy3BjwhDy1U30ccyvtz5vQ6lmqeW9e63VCZolp9Ew2rPm2MNpX9/oGz4Fzj9DrWHQompFsIk5+eQMGyZgRMp9cxbxnEKa//9aYcl2Swl9l8+OFCJgdp9p+yX/5luwBiPE5OD+Xh8QXsse33fXsoGP8wDkfKpnXq9nSvR3t87nuXxIIJyuc+m54FSkp+k95PPute0bZEP8fQBtezHz+v37GX15/cY/2/0BxLDR7fQgghhGhxErA2V0UpptxskguKKakyFjbMYi6moLSYgjKLsahxtRZKik6S9FMuBaVm6t9CFSWlyvM0dLuc13AT6+DublzkVEd3D+MiQh6abQ8CdYpIekNppVkGcba00yHPKSf+rzfQamS3d28GAybZU1aHTpkAedqWXidun8zkbvaHgWowEcLQO4IByN+7l6JDiWpLVOKhIk7mhTD0Dlsgspc9BUMZqtmOVSATnra9nhCG3hFIQZ4ShqnPu5c9hwYw2ZbGqrYwN/39qK2dbyRRVJCvBBOB9gC621CGWt+KrpXN+j7Uzeh1G8pQknjdIfBppEzh0t7buMgpVx8f4yIY8pw9CDTIWKYcJ2/sZehrz1n3VbfJLPzwQ17vvk7fB7oe+Xv3giZoDHloMgPUz60+mn2E/rgZOnQA1HucQMjQoRTstX5We/cWMHSoY8py4PjZ6vZChg4l0PZ6NM+jPx6sxxNNfT+n97KXCTysubjQ8Hr24yeke7D9/0J3LDVwfAshhBCixUnA2lRmE4u3rcHl282Epx0kZt8WAjavYvCebEpqjZWdsGQRt20LIdu3MPW4oRWuQVVkHdxMSNJ6AnbtJjY9hZDtG/HetJnFp5xtJ4dnt1ufp8HbrgM4Dgkj6jPEv5NxkVP3BipRl04Ik58eyl6H1jNNH9YPlSBEY+izH/LhLJy0Gl09gbYWUE2rohqI7NtDwR1Dm9y3s0Xte5fX8yYrrysOa+hUn3zWvbKOnspn/fp4a8DjXAiT//AhHw7do0sDbbzMyisq0rjIqXYD+xkXATD02ThwkkJu78O6UHehAVvr8WvOjq+rx9lxQrehDC3Yw956L2wIIYQQQjROAtamqM0h/vt9xJcpTaqubvi7ANSQVniQsJQsSgyrGJkyj7GyFnANYkFUZ2NxvUwHNtHvZCkFdQBuBNsa+qpLiT+wlcVNy0AULWDJgGjjIp1uXt7MCb/NuNiq22Rm37GXpeuNqaCX6XQ+BUE96aG0dGWo6Yqwd00SdO8BQMEPe5Xle/nXJsfRjRsS0j2Yok3/cgiebIHIu/W0mkERe/eqr4Z/bcJJvR70DMqwp4ye3ste5Vhu6P3Y5OcVEGhbtm8PDU8qdIqThcGEdAPIZ+8PTfgchjzHh7MGOG85a6DMtYMPHWc+bFys4xHWA98JY42LFUN5bhYkfuDwqV+mfPILAunZ3XqhAc3+zF+7jozgEOsFh4K97LX1A16TRBM+IVW9xwlKa/x79V/YKFKPT2U/O6nXo3sgGUpLrXb/Nfh+bJRWcW2rdZPWa1A9x7eT/txCCCGEuHISsDZB1g/pLK4G8ODZfuOoi51G8YNTyOzphz9QUpxO3JEGUmwtWczPt5aPCI1ibFM/dUs68aes6/kHRFIcO4388Y9SPjyCqe4AFuKPZhnXUniRMOxR6iZqbyOZ56mUdggkzLiKaNALYX34XR/nLWjdvLz5euhdtHOtf+eGPDSboY2GAvqpSp5cBnG6kW3zrYPRvLGXoba0RCWV9HVbSiZx1hFju01msrp8Dz0bbFl0Yshz1v596uuxtfxZA5EM9GnFdoEE5y1V1kmEWY6tgtZWZ6UP5pNP8uQHJwm2NU7X9360az80meBNr1vX3UsjLazW/pTW97GUk8ENfA7aKYWWoU+HbahMwz/ucTpMGW9cDEqwGvSn3xkX6w15jrjgokaOFOU4sL0e7fFgq7F2Hk8++Tp771DSbrsp/amVdV7/YSivPzvUui8mWftNP/nkk+zpPoEGPiFH9R4nSmv8ofo/q8DgkyxtYD+j/N9MKLClHGv2X73vR7e2/jh78l32Nmm9hjTl+BZCCCFES3EpKyurMy68Uh3eTaD2t6/hgoux6DqUz8JvdzC/AoKDhpA/TBvmmUn8biOzLgL+kdSNjtKU2WXtW0O/gipwDWLr+DFND1iPbcXlyDkggBX33cd0L3uRJXMz3j+WgmsQKbFjGKGWZDFjQzor8SJh2CTmajNUc3cQkpZPAW48GzWNpbdoym4AGWcLeWztV+x5/JfGogZlZGQQERFBQECAscip/5wv4svTpzhqLqODuwejOwUyO6w3rjfE8d40e997kj1DnQ88tPe9eeRPkZP48n0HuPT9HmoKCnHx9cF7cBS+E+8zVrux7XuXJ3Vz3+rL5uU97DRIbcvk+BZCCCFa36ZNmxg9ejRIC2tTlJBZYb03tpOxTdKHsR2VKLLc7LxPqPkg8QXWVOJmta4C9IlRWkb1wSqAl4cyuE9tDcW6kkhWTHyUuomGYJUakk8VUgDgGcKzN1iwejXd1SmQdwZEs3nY3Xx1xwieD+tz8wSrynQgicQ5DVaFnfeQQXSe+yRBi16hy2sv3mTBqpIp4JAhIIQQQgjRPM0Jn25SnRmsBItpZcY+azVkXVJSgX0CnKTY1pB2+DhJNL/vamMKbM/r6e3keZ2oPUpiUQ0AYZ164jyxVYhGKCMYO20xUwx9VlqfhG3aIcfBxFRDnrvuWleR41sIIYS46iRgbVQQcd39AMjKP0jieWvQB2A5vYf4YgAP5vXqbV/Fpvgg8Wcus3W1AZazB3n2tHWE4LHdIpoUfFqO5rISAB/m9g41FgshhBBCCCFEm9NCIdSNzb/faLZ28YDaUmbtXEvI1o3EfLsK7x9yycKNsbcMZ0Gom2GtGnZlm0hWHu06uRWXDV/ismEVg/+zj13OZqRpRNJ/vsRlw5d4785mdTWMCB7Cqia12lpYXaAkDrcPYlrTumoKIYQQQgghxDUlAWuTeBLi7Y0/ADUUXDKTXGFraXUlsr2PrjYAxanMPWtvjbWrIa3YxMjvt5LUwMDCjfOgXwcfDF1bnStOZ2mZ9e6EkCiCjeVCCCGEEEII0QZJwNoEBenf0u9kKSVAcPsQlt4WyarwnkxvB1DFe5lbmP2TPjgtyC1kl3Lf37cnW0fcR/49I1nVSRksqfocs9Nztas0amy0dRtbe3YmjCoSj21jZKqxX60jkylfeS0BzAhvUogrhBBCCCGEENecBKyNqc1hwUlr/q5/4GBMMaN5NiKKqf2Hs+Jno0nwAqjhvR9TrSPwYn2cUqLk/LbrSco9wxkbGECwXyhTR93PKn9r+rCpOJf6ZlF1xsvHuo2xA2NIvdXarzYtL5OkWmNNrVwSzypNuX7BTJV4VQghhBBCCHGdkIC1MafzWVUL4ENC/976FFzXEOb2CbIuu1TIxlJbQSGmcuu9yMBeROo+ZR+mBlmDTSrqmQqnCfzDQ5gAQCkpp42lGrkmEisB3Hi2Z7+mpRALIYQQQgghRBsgAWtjyiuVllNPAnyNhYC3lzKtTA0lV9Qn1ZHFXExBaTEFZutIwzqVNVifrpaSamOhjWbuVdfOTO1lHBhKCCGEEEIIIdouCVgbE+BHNADFJB4xDu1bQ9qJfCWt14fIINvyICLbW+9lFZ0wtKJaSDqrNMX6BDBYV6aXdXgbIdu3EPKffQ6pwyW5hcoIxF5EdzIU2mjmXg3uEt5i0+oIIYQQQgghxNUgIUxjAsN5VhkEOOnHb5l1JJeSihos5kKSU7cwVpln1b9LLyVFF8CNCd2VVOGKk8TsTCfLXAUV50hO3caMYmsQObZLL/uIvSUnWZ2dzursk2pf2OjQrtbW28pcxu44aN1GrYUCUwoTjitBr19PZigZxkb2uVc9iAvtaSwWQgghhBBCiDZNAtZGdSauf2/GugNUkXgshYBvV+GdvI2YPOvIwXgGsSqqt361sCGs6qQMrnQ+i37Ja3D5dqu6jr9vb5Zp51A9e4xpR7OYdvQYqbZl3Yaxsbu112lBSbZ1GxvXE5KRy646wL0zG++Mqqdfqmbu1XYhxHUzlgshhBBCCCFE2yYBa1N0HczWu4awNMAHfxfNclcPxgZFcnzsGMY6TMXqw4RRkzjeJ4hod81iVy+m9xyC6Z7BSt/XhrgROXi8dRu6PeVGdEAYKXfHMMHheRWauVdHdO3ThOcSQgghhBBCiLbFpaysrM648Ep1eDeB2t++hgva6O7GYTEXY3H3w79dMwYxqjJTUutV/zrHtuJy5BzRXYeQPDQMf2M51m0UWNwI7uC8TfVml3G2kMfWfsWex39pLGpQRkYGERERBAQEGIuuzIYZuPxuMMfT56oXDEyL+hH+srVH8vT1dayYCGBicVQ48RkA09lYt0KTXi6EEEIIIcTNZdOmTYwePRqkhfXyePkE1B941sfDp9F1oruPJKW+YBXrNiRYvR6YWBzlgstXMF27OGcxsekJ1NXVUXcsgbRJM0gCTItiSX2zjrq6Oo6/lUbszCTtWkIIIYQQQty0JGBtK24dQ+rg0Hr6o4rrSxhz0+uoWz5Dt9S0JpW4V5W2095zSXhiJSs2mFidHseCicqaLyUw/dMVSMgqhBBCCCGEpASLG0ibSwkmiRlRWSxQUoKTZvYj69VM5irjc5kW9WN+3wT4nb2OtXV2PpHpTUsLLi8vNy4SQgghhBCiTfL29jYuckqbEiwBq7hh3GwBa11dHWazcW5gIYQQQggh2iZfX1/jIqckYBU3pLYesJoWzWD1lBVqwJo004UVjxxn8FermbrcFrAmMcNlBTNk4CUhhBBCCHGTkkGXhLgGwvpC/O+V3qk5i4n/dDozJoYRSTzzN1gXmxbFs/KJGRKsCiGEEEIIIQGrEFfRxBVsJBYXFxdc+iQSd8zaijph+UaY5IKLiwvhy+M4vlzCVSGEEEIIIZCAVYjWNIEVmjlYASYst05fU1dn78sKE1hRpyw31BdCCCGEEOJmJgGrEEIIIYQQQog2SQJWIYQQQgghhBBtkgSsQgghhBBCCCHaJAlYhRBCCCGEEEK0SRKwCiGEEEIIIYRokyRgFUIIIYQQQgjRJknAKoQQQgghhLgpWMzFFJQWU1JlLLGpwVJWTIG53gr2Og1tp6K04XLRZBKwCiGEEEIIIW5wZpL3rMc7eQsh27cQsHkVs46ZjZWgcB+DtyWz4Gx9YZKZpJ1r8d6mbOeb9cT/ZNGV79q3EZdvNzf8PKLJ6tsTQgghhBBCCHFjMO0jtrCK6beNoy52HKsCIPFICiu1sSYWVmadJMsnjPm3uGkLVJYjKcSe92DB4EnUjbuPFR2rWJydSpatwslUJhRYmN7nPspjJ5Ha3YPEIztILNVvRzSdBKxCCCGEEELc1KooKS2moNSMLn7TsdYpqagxFuioKbdO69mepxRLrbGsdZmKS7G0686CCD9w9WPqbd2J5CKZRZpKufuYX+rGs+EDCdYs1vIKG0b+mPuZ190LPAKYHuwPleWYlHJTUTElHkHE9w3Ay9WL6IheTKCU5DOGDYkmuwED1iRmuLjg4tKPxTnGMqukmS64zEzSLlHWMdx0dRqqOwNnNY1Mi/rhErVYPaCFEEIIIYS4psw5xH+7hoDtWwjZvhHvTVtJcpLBajn2PSHbU1h1yXnLI1jYtWeNPeX227XEZOTbi2vzWbzV9jyb8f5mM4mF2vWvgioLJlugbLZgwo0AT1uhmZU5+ZgaaF0FoJ0fwR28lAdV7DpfCu39GKwsCevkh39VKclF1oC9JLeQZPwY21XdgmimGzBgtckifkrzgsPIt45TV1en3DYy/dNYfdCas5h+LrGk6erVsfEJ7VaEEEIIIYS4HtSQfOggi2s6s2rMNOrGRDKdc8TuTze0tOay4Pg5vLpEEBegK7A7ncqMwlol5XYSqcEeJJsy1JTbrB92E28JYMXoKdTdP5wFbqXMyjI+T+sJCw0huraQmH9vZtbOzfQ7XIjF1Y+RQUqFn/bxbJk1gA/ZsIrwbalkNdQKfHwHIRvXMPK8H6uGDra3yN4yhKQuNcTvXkvI5lWEHC1mQp/RxPnpVxdNd8MGrNPfSiAyI57YRc0JWbUmsGL9dPg0Xm2pTfp9PFlPbCTzpTB9zeUrmKBbIoQQQgghRFtXSFpZDZFd+zG1gxt0iGJBVy8oL7H3yQRKMjNYWOlDQkRvzVI9U2ERJtfOzI7wA1cvoiNCGUspKQXW8rB+Y8gfM4bp/h7QrifTA72gwoymDbZ1BQ0heVAYce6VbLxoxlQHkSERjACghqTcQkrwIK5nJKt6+kNZDiP31pOuCdCpF+/1DiPO9RxxB49SYltemMmzZy34ewcxPySEsZ6w2rSPXQ0Fv6JBN2zAmsZUNr4VSdbLsfWmBjcqcjCRxmVpWc1qtW0K06J++hRjh7RhaxryjA26hbBhhj4dOWcx/Vz6sTjHnrY8Y4N2uYnFUQ09D0ADdXIW08/Z61DW6XfZFweEEEKIG0ED/QBrLUqZ9taEfnwVpc6315RpNYRoIlOFLQe4BlNFFbh64G8rrD1JwqlS/BtqXQWoBTy87C2Nft4EU0Oxcnx6+QQQ7OOh1C0ludSCV4dA9M1Arcu/xxCWjZ1EcidXLK6dSegXopQUknUJgrvewbKBUUwdGMOqrh6UlBY5OVdW+PdkasQQlvUPwav4OKuUQZV2HT9JWruepMaM5tmBI9l4TyRTqwuZf7jYuAXRRDdswAoQ9tJGEgZkEf/7pvQwdSIrlSyiiVQuJk14ZDpkxBPutG/r5bAGeuHL4ziuphgfJ4F4wp0Gk02TOCWewces21sx0bY0i/g+sbBGeZ5jzlqgk5jhEk589EZ7unO05rX0nkrcAFj5leH956wmMSOSuClX8ytHCCGEaEMa6wdYdICR2619++y3bbynHfDFQT6Lt28mMjMfW4852/LE7zTTamxeY5hWQ4imCmFqkBeWolT6bdvKrG0biSmqwcvPHkgWHE5nYSWUnE3F5etVDN6TY29NvAym9M0EJG1mVlVPUu6sv8W21VjSmV9QxYjQQUzQ/2MR4K4E1ICXu/N+rGkZW5mVftKwtIYS5V+wuLoGPL2xhcJ4dSTSA/Kr5H/0ct3QASuEMXdNApGfxjppFWxEzmL6TVpJ5FsL7Om+E1dQt346fBqLi0sLtChumE98RiQJa+Zqri6FMTd9I9Mz4pnf3NcMQBbM3MhcJ///kW9plveeS8ITkLV8tX1Us0XxrGQ6G5fbE5wnLNe+ljCmzoyET1foBpmypkonOH1OIYQQ4sbX1H6AMDX8PvLvsd3G8GygoYKG5UgG8RWOaZiWIxnMuujBgjumWKfV8K/VT6shRDOEDYohpWdnQipLSS6vArxYEG475vJZkW8Gdz/mhUeyoqsPpsJUpqWfM2yl6UKCwkgMC2Vs9Uni0q9aQrAqKz2H1e5BLI7qrFkaxEg/N7LyU1loKsRk2s3sfAthAaGEAZYz2aw+no8FCKmzkPjTD8w6kktBUQ7zs/Ip8AxkgtIXdmxgAJTlEJuag6k0l9U7f2BhlQdTg9UQVjTTDR6wWgOzjW9FsnJS4yP5Zr0cbk+F7RNP9Po6h/6qTFxBXV0dx9+KVOrXPxpxY5K+WgkD4pjqEOhFMthZS2YTRfd11tLp2AIaGRUJGbYfOBOrl2fBEzMM/XGtryXtiDWsDXspgemsZIUaTCex4lOY/oj04hVCCHGzalo/QAAvzwCC/Ww3P7zqOxOrPcmCE8VO0zCTzxWDTyhx3Tys02r06IxXZTEpMs+juCw+jBgYw9b7hzDdtQavgD48axuIiBJSK2BCrzEs6B/F9CFjeK8DJF+4/OF9vbpGMLX/SDb28iMtP5tdxgqtyXyQ+IIqxoZGMUL3v+fGiKEjWeZTyfyMbYRnnCSzYwQpd4QCkJ+XzbScE+QDwVFj2BrkxopjKYTsSmVhXRCrhgxTuxF69R1JSncfMk+nEr49hWklbsTddjcLummfTzRHfV+TNxRbkBXbSCqvfpRgbTqto7CXMpURgrOI73P5QSvRkU5y98OIjDYua6pIBjt0vG0GpfXYfgsnPkNbYQIzntAE0xtWsJLpzGjgsxJCCCFuBg32A1Sk5W6m3+Y1hGzdxurzzuaptCo5kln/IDd1gKe3va9gey/CNCmJQlwOy5Es6zHXP9KQgg7+brZUWQ+8nGfK4u3hBhVm+0Wawguk4UGYN0AxST9sZf5RQ8tsbQ1XtWenz0A2TnyUrbrWVYVrCHFjplA38VHqJj5K/l0DCVYjJU/GhvRSztl9GDtsEuVKvbr7xzC1k/ZD8WHE4HHkP6iUx05iWYST5xNNdlMErPYRfy8jNbgRE5YfJ2FAFolrLjM92OkgTiay0ozLrg5j0G67aVuaJzwyXU0LTvpqpZNWWSGEEOJm0ng/QJusSjfieoQSW1PItD07nI8cWpvD/BOlgJlZ//nSOl/lmfqDWyGuXK7aov+srkU/iLE+sNK0jdUFxWQd2UZ8CUwNtB7Z2lTZ4NAgRnCO+XutqbCJWXlkuQcQ2w3Aj4CqEhb+uI/FpkIKCg4y40Qp+AUxVvt0bVRIxGi2RklK77VykwSs1lTejU/AykkzWGEsu0qy0rN0LarWQZyc9TnJIjVDm2arT8u1MR1pyajW2j9V26e1XhNnKGnBSaz4NJKEVyVcFUIIcXNruB8gEDiIlHvuo3jsfcztP4Rld0cwobqQRGc/uj+e4L1qCOsUxqrbwphBKbNS6wluhWgB9U9b05m4YYOZ61bCtH1b6HeshODgIST2tbbBalNlCRjM6ls7k19oTYWdddGLeQOGKKm3SsqtdznxGdsI2ZdNindPUu6McmjNbYu8fHyMi8RVdPMErLYBhFjJyk+NJU2TNNMx9de0KJb4jOkkGPu6GuUsJt4Y3E1cQMKAlcTqRgQ2sTgqlpVPbNSkJCvB5MvzdVPYxL7sGOpeibCXEpjuMAqyicVRxv6/1rTgtN/Fs9JpH1whhBDiZtNQP0DA1Qt/vwD8bZmVXp74A+VOglBTmRk8Qlg1aog6bUZwdSkpDY4oLMTl8+83jrqJsQ79pQHw6U3CfdOUVNlppAwJ06S6a1Nl3QjuF6NJhY1lQQ9NoGdMuR0znBESB4omuKkCVjU1+LJlEd9H27/TNiXNinpTYtU5VvvEE70+0zCSbhhz05WpYzR9RhNnHqdOM1Iv6hQ9K4m11ZsCG6/ovTgzgRV1G5mu68caTuJMzUjJtpqvJkBGFpEzpzqkOwkhhBA3q/r6AVrO5rA6+yQFtgW11ZpSJ1w97Ot7eKCNIwLc3aD8ov1i9wUzWXgS4qepJMRVIKmy4mpwKSsrqzMuvFId3k2g9rev4YKLsUjcKHIW069PInHHjEH4tZNxtpDH1n7Fnsd/aSxqUEZGBhEREQQEOLusKIQQQjRVLvO/SeG9joMpHm74cSxOJeY/ORR3Hcyqvl6kHdrHtGJfVtx3H9O9LGQdP0a+Tx/GdvWCn7YRkH6Owd0HsqwnrDx0kPlVIWQ+MNI6EqlpG94Z55gQPoz3ulpYmpbKQrfe5I8dbB+ISQghrmObNm1i9OjRcPO1sIqWInOvCiGEEHr19wMEAgayql8IFqV/37QSN+YOGMl0L6wjqOZkMTtPGS/1ltGk3KJMi7ErlfmV/qzQTJtB2BCSg71IOq5Mq1HTmRWDBkqwKkQLqa6upqjoPCdMJ8jKyOSH3XvJLzhjrCauEmlhFc3XBltXkRZWIYQQ1618Fn93EP9+9xHXtZ45Q4QQDbp0qZyysouYL5ZhvmjmUmkZFRfNVFw0U11eTrW5nBqzGS5Z4FI5rhWVuJVb8LBU4FleQbuKKrwrK/GuqMKr2vmo3AcHRzLpLwuMi0Ur0LawSsAqmiGJGS6xrASmr294ntprQQJWIYQQ1ycLJWYP/H0kWBU3l7LSMsrKrLdLZWYsF81UXLxIpbmcKrOZmkvl1F66RN2lClzLLbhZLLiWW/C0VOJpqcSrshLvikraV1TjXutkBLNWkPGrKcT+v18YF4sWJgGruCFJwCqEEEIIcfXs3vYfaqqrsZRdpOrSJarNl6hRWjDrLpXjUl6Oq6USD1uQWWENML0rqvCprDJurs2odHPjkqc75V6eWNq1o9LbkwjTaQDqXFwoX/oHIgeoSfqiFUjAKm5IErAKIYQQQrS+Tcu/IPBfSQRdMBuLrhmLuxuX2nlgadcOSzsPqrw8qfJqR423F7Xe7aB9e1zae+Pm0x533/Z4+vjg6dse7w6++Pj64tvRjw4dOtCxo+Nw2yUXLnDsF88RVGp9v0fCuvHAx+8aq4kWJAGruCFJwCqEEEII0Xo2Jn5KyKpv6GwuNxZdlkseblxq50lFO08sXp5UeXpS5d2OWq921Hp74eLTHry9cGvvjbuvD+4+3nj5+OLt50N73w74+vnSoaMfHf38cHFp3bjj+01b6PWnv6qP0yaM5qH/maOrI1qOBKzihiQBqxBCCCFEy/v6w4/pseZb/MsrjEVk3RpKlbcntV5e1Hl749LeG9p749beC3ef9ni2t7ZmWoNMX3w7dMDXrwMd/Drg7nZ99dteuyCB6C271Men5s/mrvvu1dURLUMCVnFDkoBVCCHE9Wj7xm8ozjpK3wn30bdfX2OxENfMhqV/45YN3+FncQxUDw6OJPTxKQweeoex6Ib27188Q59T1ilu8gM6MGDFe/j6+BiriSsk87AKIYQQQrQBxSUleH30OdEbtnH2tQTOnz9vrCLEVbfu7b+Sef/j3P7VZodgNW1YFKVvv8akvyy46YJVgKC5T6n3Q4rL+Pfrb+nKRcuTgFUIIYQQ4hpJ+34XwSVlAPQsLCZt+05jFSGuipqaGtYmLCXrZ48yaPUWfCoqdeVpIwdR/v4CHnrrdaIG3a4ru5ncHn076TPscztG781g06df6OqIliUBqxBCCCHENVK6/4Ducdk+/WMhWlu5pYK1f1pCzv2PE73hO9pX1ejK0+65k+rERTz0x1fo21+mcgF48De/In3gberj3n9fxbHsY7o6ouVIwCqEEEIIcY0EZuboHgdn/qh7LERruXDhAmsXLCZvwi+I3rQDr2p7oFrj4kJqzHBcli/hod//llt7h+vWvZ5VXizBfL6Ecn0Dso7lQgnmiw3PE3vnC//FxfZeAHjW1vLjW0t15dXl5kafRzSNBKxCCCGEENfA/l176XG2RLcspLiMnVu365YJ0ZKKzp1j7ev/x7nJcURvScGjplYts7i7kTpuFN5fvMeUV1+iZ68eunWvb2bOv/cC+bFxFE2Jo3BcHKdTnMwjm7eKs5Oep9TkYSxRmDm3KI6KX7+E7yWLujQyJ5e1CUsBM8V/jydv3MyGn0c0mQSsQgghhBDXQN7u/er9wxFh6v2ze1LV+0K0lNOnC1gzbyEXpz1J9Hd7cauzTxRS1s6DtAfvIfDLvzLlty8SEtxVt+6NoDrtE8q+LMZjQSLdkxPxiamiav4SinRTylZR9NFKaqMfp0OUdrmdZdsSLn7tS7vEL+i+JZHiIHe1LHrDd+z6dDFlnxTi8UYiIclf0PHXAVTNX8RZGU/tsknAKoQQQghxDXgdylbv1w2xnx37ZRxR7wtxpU6dOMXa3/6BqsefZfB/UnHRBKrF7dtxYEoMt6z6gAfiZuLl0o76M1irKD9fwiVdgOfIlnLrvJ51G+bzZiz6rrKt7tKRbOg9Gd/R/ri7+RP4q8m41hyn+qS9TnX2Si5t88Ezbjy+2pU13IfNIXB9AoG9PXD39GfQf48A2qnl7VdmUNf1HtqP8cfTzQP/h8bjVpNOlfxbXzYJWIUQQgghrjLTjyb6Hs9VH/e91zrfIMCteUUc2J+mPhbXUK2FktJiCsrsqZ86VWYKGio3qiiloNSM89o1WMqKKTA33HeyqXJyjrP25depnTmH6BT9YF5nO7Tn4CPjiFz7MZNnjabsuacpnBJH0ZSZ5D+8hHMXddUBsKS8R+HDb3HRSZlVFcXvPa2m3J4dN5PcTfZjnJpczsx+Qn2eM4+9ztk87fpXQcEZbF11qwvPUIsvLmpkaqb40/XUNdC6CuDu7YNPRw+s7apVFB/KhltGqeX+l2qoPbOdigLr4/K0VGrcovCQKZYvmwSsQgghhBBX2ZGde9T7puBAbu0dTk4PexrmKU26sLhGzqQS+816ArZvIWTbely27iPL3t2TEtM2wjdvJKSeckf5LN6+mcjMfKxD9RgU7mPwtmQWnL2y0/PsrCOsj38Nj7iXiN6TrivL9/fl0PSJ3Pn1p0ya/V+0a+fJ+Y8WUXlhOD7rV9F9/Ut41Ozg4qIdhqDaRMnSHbhMfpxOXXQFdjlfUfalWUm5tabC1iz6RE25vfDJQiymO/BZ8wXdNyfQrmM6lz4yPk/r8bs7BtfyrZTFLeT0ooXkv7wVfKPw7G4tr07/nPIdwKFlnBv7c07N30RpQ63A+5dxMvbnlH4Tge87z3LokXFqkStmLNMf5+RjcRS+9gPur75El066tUUzXNl/hBBCCCGEUNjTHR3SKmuquHTemippPl+C7157i1dJtHWqkIvR/dRlHgcyQR1p1Mn2bCOZyiikreQc72XkkOTek8xxj1J+R0+iL5mI/cHWYphLwtFCigMiKY59lPLhYYy9ZCIu/ZxhO3aWIxnEV/iQENHbWARYWJl1kiyfMObf4mYsbJKMg+mse/EVvJ6ax8B9GbqyU507kjFzCsPXfcLEJ3+lKcml6rAZ10cfJrAjuHccju+joXDkuC6QLN+6koqCCLymRykti47KUlOp870b79H+uLt54D9xHG412VQpA2F7P/pHAv85h8BOHrh7h9H+Z6GQW+j02G4V3ScRuPSXeHQupPrQcWorwfUX4whQii+s30SdWxAeL8zB54XhkLKMkqXpVBs2o+o1mvYv/RIP3x2Yl+7mZ7P/i/R+mtGUa6upve8O3LtXUf325xQ3FPyKBknAKoQQQghxpS6mk/8re7qjQ1plwXrOTbGmShZNiaNnun3Oxu53DQegh/IXoG/OKUzH93Bu9kzOfXrccMKWy9mXZ3Jmkm2006fJT2+ZNFJhU0jKJZh+y3AiPcCr23AWBIDJfM4ayFncGHvLQFKio/B3Ba8ug3jWD3aVFRo3ZFV7kgUnivHvEkGcLULSyt3H/FI3ng0fSLCxrBEH96exbs48Ojz/OoN+sF7osPmpawCZsx7hrtV/JzbuF7oyrdr8YjUwq84vBl9f+zFXY+JCYmrDratAXU0VBAeghtudAnDFTF2Z9aGnrz8+vsrIuzUlVBzOhf630d5W/yrw7jeJbovfpuO9nuA7mvYPhSoluVQfB5fHX6bb5NEETp5Dh8f9qTt0lEuGbai6RBA4ZhLd5k+Cb9dTdh6GvfE/VLq6WMvrasnce5zuH83B/cImzJv0I4KLppOAVQghhBDiCjUtrRLc5yVS9NxM9XGZjzdDlEB18LA7yevkB4BLXR2nPl2OxeTYqmXZ9gmX9gfh9fEX9NqSiM8YM5V//IoLmjqiZZgu2VpMz2GqANw9rem8XiGMjYgg0kcptuSw6iKM7eg83Cw5ksnCyvpaV82szMnH1MzW1f0pe9nwwu/wn7uAQWn6EX1+7N6FI09P554vlzH+iZ/ryvRC8X4gDNYtJH/++5ye/wJl68xw+21Yj0S4uOlvVORB3brXybtvJqfeS8fpeEpNVLbudU6Oi+PSuel0nF1/i22rKd/Bxc8KcfvNr+jsrS9y8bZPZePq7XzYpQtfv8/pddmGllczdeXQJSgQSx/7oFb9s02s+2g3bl2grqzezr+iERKwCiGEEEJckaalVQK4+PpzKvOo+vjHAfoApjAqQr3fZWeB01Yt875UuD0G3zAP8PQncMrdkJdBhUyb0YLCmNHJjV0ntzFyx1ZmbN3G7Ev1BaRmkvZnstI1iAX9nTSf1uYw/0QpYGbWf77E+5vNJJ7R5If+tI9nywBzDiEbVhG+LbXBvrB7v9/Jhuf+ly6//T9uP2AfaRrgWM9gjj0/k7Er/8oDP5+mK6uP36Nv4Pfi3bjk/kDNkWIgFK+HbaMO5WJekw2domj3v3No/3g4dV++zrmvL7+10CN6Eu1fmoZbwUrKVuXWn3LbSi58vpLqjuPxedBfszQUz9t9qP38fc6kFVKWtpLSz3NxGTUYP8ByMpWi/blYADdyqXp7CYXbTJgL0ilYvJ667sPwUvrC9pk+GOztzAxavZuKgo54DLG15ormkoBVCCGEEKIFNJhWqahZu5CB2/aqj32H36Er7zzqTvV++wpX3GJ7OLZAVQJdArA17qmpl1fS7CUMvJgwYgyrgn2wmM0kV9aAa2fm9jEGpDVkpW4lttiDhMGjGWHc4QA/nuC9agjrFMaq28KYQSmzUnewqxaghqTcQkrwIK5nJKt6+kNZDiP3Kh0/NXZu3caGZ16m6yt/5vZD9pRygOzw7hyfO4ufffoeP5s2WVfWOB8CJj9D6Mfz8fA0w/2P01EJviCXmhxwnz2P4PtH0+XX8/AeDTUHL3+OFq+egwm8fzqBswdT+9lmlIzhq+PiVmvratzDBBgaswNmv4l3dDGWOU9zfs56akc+Q8AvrfMjV+78BPMHe6gEfB+cR4dpnlT9Pp6ix16nojIGn7en01HZjteYOfg9NZA6JTMYoMrfhQ49jJevRFM5+7cSQgghhBBN1nhapU2t6RKuNfbmswH3jtGVj37gZ1zwtoWotVTHxXHiiYUUauaKFFeJa2emDhlH6pgwRlZDZEg/JhiG9y05to2ReVVM7xvD3K7O03lNZWbwCGHVqCFMjRjCsv4hBFeXklIEUEjWJQjuegfLBkYxdWAMq7p6UFJahElZ//vN/2bjMy8T+vt3uf3wj7ptZ/bpyYn/fYr7//EO904arytrLsu2lVTkReD9m+GOoxh72lJlPXDxNJQp3Dr4gOkUam/qvDxq8Me1M0AJ5z55n4IUQ8vsxYs00Jjc8nxj6J68ilBd66rCLZSgBR/Qa/sqem3/gp7zYuig7tIA3KYMU/rb+tDp2bfplbzKWvfjZwjUZUH4EPD4PAr/MFdd4lFSwpY//FlbSTSDBKxCCCGEEFeo4bRKIHgSndckYrrrFnVRFVBztIO9jiKvu9p2SnHf7niQSvkLy2SU0WskKz2H1a5BLB0Uoi84s5uxR84R1n0kK/rY95lTrh72INDDQx2Z1ibA3d530svdGiXt2rCJjU/F0+uPHzDAEKhmRIaR++pzjF/2F+4ef5+u7PKYKPkoFZepxhT0vrhHQ/UHSygylXBh2xIubQX3UdbMAG2qrM+w4bjV7ODS39IpO2/i7EfrqO00gna9AfxxLdlNxaIlnEkrxGzayrmlqTDmDnumQBvmOfElgh8Mdcx2aMDQ0SM5MMW+b6J3/MC/V63T1RFNIwGrEEIIIcQVayitEnDzoH0nf8oPZ6mLlIxQB100AUP5mTJCfjcRl/PpVBZoa4mrwpLO/IIqxvaMYqz2rNmSzazUk6S178mK3l4UlBZbb+YqwELW8XSSz1hTQMM6+eFfkcfs1BxMRTksPJxHlmcgE4IAghjp50ZWfioLTYWYTLuZkWeh60//ZlTCMgZk2dpZrdIH9KbgDy8S+9cERsXoW+evRP3T1vgTtOB1PH13Y/5VHCW/343rL9+k0xhrgK1NlaXLJDq+Opq6L1/n/JR4Lu0Ppd3Cx9XU24DZb+Ld/wyWOU9T9Kv3qek7Hb+XRju25rZBXr4+zQpWbSbPeYrMiF7q464f/ZMTP53Q1RGNk4BVCCGEEKKF1JdWWZGXzslV/6Fftv1ktZ7MSkL72Cf66FZcyu70AjTd4XD19YEThWrfv+oTp6glCNdOmkqiBdSQdiiH1e5BLOjfWV9UWkxKNXDpJP22byHEdkvLAYpJyslidl6xte4to0m5xYfM06mE70plfqU/K4YMwzr7rhsjho5kmU8l8zO2EZ5xktz8bL7+Z5ru6Q5F96Xo//6HB9/7P4bdPUpX1hK8Y+bRK/lNgpxNW+MbRchHX1jTX5O/IPTXEdgH19WmykKHmDn03KKkym58k+B+mvZTXcrtKnr+cRoBzgfivaHcueB3WJRWcz9LBRlvvWesIhohAasQQgghRIuoL60S2nnmUrX0L+pjs5crLm6D8YwGqKJ0/w7On7T2/gscOog6zSlah8/TqNWMQtrh7uGQ/S9KN1lHKS36eAdED8bbMEWHuFJuRA+dQt34MY6DKQUNJ3Pio9QZb3dZw1A8/JjbPUip7EZk1DjyH1TqjItheid7f9d/r9lH90+38VPCP/kp4Z/sW3GALsroXQfu7E/J4vlMXLKQO4YPVddpKy4nVfZm0yUoENOvH1EfDzj8IxveW6arIxpm/PcTQgghhBCXof60SqDLePL62FvpfCq98Fw8h0BvgDOUf7AE884zALhHzeLMsEC1bocLbrTXjELqHv1L/H4ZSvUiZZTSi6NpP288N0Fj1XUigLih9xFXzyBMNlu+WsPmXz1Pn3c+ITInV1eWNuJ2Lr77eyYv/j0D74zWlbUll5sqe7MZN+MRDgwfqD6+/ctN7N9lHy1cNEwCViGEEEKIFtBQWmV1dTXe+fZpLc688RQh0Zp0yc5RtBtln6cx8Dcv2ctqKsg/dcD+GB8Cfv2mfZTSlXN0/V7FteaFv0/9weq3X6zm2189x21LPyPSlKcrS7trMBUf/omH/vQa/W/vrysT17fJ//cqeZ3s44aXvZNIdfXVnoX2+iQBqxBCCCFEK9uz7T8ElZoBKG7fjqG6fohd8Xv1dYJ62pfc2jucnB5d1cc/peyzF4rr0uaV/2LLzNlEfLCCCNNpXVnavUOp/cdiHlo4j9v69tGViRuH6wtx6v3w00V8vWCxrlw4JwGrEEKINqiKktJiCkrNOJ1qvdbScLlWRSkFpcWUqJMDatVgKbOO7um8XIiWUbTXPojOyf7GgMQDbyf5vBej+6n3PQ7aRxcW15fNn/2TLb94hsgPP+e2E/nq8io3F9LuH4n7ynd56PX/ISzcPuWRuDENH3MXaQ/eoz6O/m4vyWu+1tURjiRgFUII0baYc4j/dg0B27cQsn0j3pu2kmRtmLIqTCXmm/X28m92sMtp1Gpm176NuHy7mZDtWwjYvIpZx7Qbyifxu7V4b7OO7hmweQ3xPzndkBBXrEPGUfV+++FN65PYc/QI9X7ksRP89NNPunLRtm1a/jlbZzxD5N++5LZT1v7JAJc83EibcA9+X/yVh+bNpXv3brr1xI3toZee50iYfc6rTn/7nFMnTunqCD0JWIUQQrQhNSQfOsjims6sGjONujGRTOccsfvTlZZUCyuzckh270nmuEcpHx3B9Op8ZqTrBywB4GQqEwosTO9zH+Wxk0jt7kHikR0kllqLLUcymHXRgwV3TKFu3H2s8K9lcXYq0o4lWtrhQ4e5Na9QfTzkvnt15fWJHnqH2ufNpQ6yvt9trCLaoLNni0ie/hT9Ev9F71x7oFrq5cmByTGE/OtvPPQ/zxMUZB9YS9xcBr/1KjUu1smqAswWDiTIVDcNkYBVCCFEG1JIWlkNkV37MbWDG3SIYkFXLygvUQLJEySXwtjgCCI9wMt/ILM7u2EqK6TAsCVTUTElHkHE9w3Ay9WL6IheTKCUZOX8MflcMfiEEtfNAzwCmN6jM16VxaQoAa0QLeV4in000Mw+PenY0Tbeb+MKb++r3q9OTdeVibZp57t/49a8s+rjcz5eHJz2ALeu+TuTX3wGf/+m739xY+oSFEj2/5umPr790DG+/vBjXR1hJwGrEEKINsdUYUvdrcFUUQWuHvgDUEs5EOwVoNYN9vSA6krK1SVWYZ388K8qJbmoBoCS3EKS8WOsbRybOsDTm2DbCu29CKOGEskKFi3M5WCmer/6zihdWWMC7xqi3u91xMT58+d15aJtqaysJORgtvr40M9jGbhhOZOe/w3t28tEucJu/C8f58Ad9n7qUSs38MMeGVzNGQlYhRBCtCEhTA3ywlKUSr9tW5m1bSMxRTV4+QUSZqzamFuGkNSlhvjdawnZvIqQo8VM6DOaOPusAkK0ujNnztLviL3v6W1j7tKVN2bUz+7lgnc7ADqWV3Dg+13GKqIN+U/SFoJLygAwBQcy8elf4+ZW/xQ34uY2+c9/4ExH+/RWJe/+ndqaWl0dIQGrEEKINiZsUAwpPTsTUllKcnkV4MWC8N7Gao0rzOTZsxb8vYOYHxLCWE9YbdrHLjkXEFfRoe934lZrPehOBHUiou9txioNcnFx4af+9uO/dJ92PlbR1pRpph8qvesOXZkQztS++Bv1fu9Thaz/41905UICViGEEG2ODyMGxrD1/iFMd63BK6APzwYZ6zRu1/GTpLXrSWrMaJ4dOJKN90QytbqQ+YeLjVWFaDVmTb/T84Ps/VGbw2voIPV+UGYOdXV1unLRNhQVneOWQ/bRoKMnjdeVC+HM8DF3ceABe+ZF9JYUktdt1NW52UnAKoQQok2yHMliYaUPCf0j8VKXehDgCllm24irNWRdsoCnNyFqHavi6hr9cq+ORHpAfpW1k2qAuxuUX8RkK79gJgtPQiRlWLSgkKwf1fvBdw3TlTVVdMw91CkjinY/X8rubf8xVhFtwA/ffod/eQUA2beE0KNXD2MVIZya/Lv/5mgvdUQF/P72BadOORn9/iYlAasQQog2KJcFJ4rx7xLBs/bxlYAwpnZyIy3/IIkFxZhMKcwvhrGdQ/ECLGeyWX08HwswNjAAynKITc3BVJrL6p0/sLDKg6nB1hB2RNfOeFlOEn84l4KiHOb/dA58ghhrj46FuCK7v99JcLG1P2NJ+3YMv6d5/VdtugR25nBEL/XxmT0/6MpF21C5a796v+qe4boyIRozKOEN9X6XskukLf6rrvxmJgGrEEKINqckM8Pauhph7LvqxtjbBzOvXSmz9m0hPCOf/IAIVvTvDEB+XjbTck6QD3j1HUlKdx8yT6cSvj2FaSVuxN12Nwu6KZsKG0JysBdJx1MI2ZXKwprOrBg00D5qsBBXqEATWP7U71ZdWXPV3XG7er/DIfsotKJt+Mn0E5GHc9THIx6aoCsXojFdggLJmPmQ+nhgWhYb/7ZcV+dmJQGrEEKINse/3zjqJsYSp2tdVfiEsWDsNOomPkrdxEfJv2sgweqvmSdjQ3opIwr7MGLwOPIftNari53EsghrYKtsiBFDYilXtlM3LobpnWQ0T9FyfNLt/RnbD7+yAXj6jh2t3u+dV8ihtIO6cnFtHf7393jUWPsWZ0SG0alTJ2MVIRoVG/cEBwdGqI8HfLaO1L2SUSEBqxBCiBtGSMRotkYZe7O2bRZzMQWlpVicjl5cRUlpMQWlZpo0PWyVmYLSYkqqjAW25ymmpMI6L61oXdlHsrntRL76+I6Ye3TlzdW7dzjHethHH/tp515duWglNVVcOl+C+UIV1cYygEoz5vMl+O9KVRd5jB2lq6JVXW7GfN5MpbFAYblQgvmik39gcdOY9M6bnPOxz9lbtPQfuvKbkQSsQgghbhhePvb57Nq82nOs3LEK7+QthGzfjHfSRhaf0QST5hziv11DwPYthGzfiPemrSSZtRswqiEt7VtCdh4kS9dQbCZ59xrlebYQ8O0qRh6wB1KideRoAsqs3qF06uQsXaB5Lg7qr953P5ipKxMtr/rkJvIe+zlnp8RRNOnn5M1eT6nmX7Q8bRmnxs2kaEocoT+eAqAOiJk2yV5JJ5dzs2dy7tPjzk/A81ZxdtLzlJo8jCXiJlP58lPq/YgT+az90xJd+c3G6f+LEEIIIVpXQeY+ZpR4sGDwJOrG3ccqfwvxqSnsAqCG5EMHWVzTmVVjplE3JpLpnCN2f3r9La2WTBacqWJEtyhGaH/dTx9k1tlapt82jrqJUzjew4ddp1J5T2b3aVW1Bw6r96s0/U+vRM+7R6j3I4+exHT8J125aEklnH9rGdWdpuG/ZRUhH0/DNfMTSj6xjStu4sKiTdTFvMSJKfepa9X07IObm/OuBZZtn2AxReA1PQp3YyFVFH20ktrox+kQZSwTN5vhY+4idax9VPHoTTv4bsMmXZ2biQSsDam1KKlYztOr6mdL4brM1KsqMwVFJ0kraMb6FaUUFOSQlFtIgbmRF6ukjDV0a/LzCiGEuCypJaXQoRdzu3uBRwBTewXhX11MSiFAIWllNUR27cfUDm7QIYoFXb2gvIQs44YUWek5rHYNYkGUtp8uWNw6k9BvGO9F+AEehPXvyVTMpBTpqokWVFxcQkSmfTqbPvfUnyLaHIOH3kFuJ+u8S67AkZ17jFVEizlCdTp4/Go6HT3BM2w67WOg7vhx60Wjcg88fzOPji8Mp0Iz1667r300Z50aEyUfpeIy+XE6dTEWQnX2Si5t88Ezbjy+xkJxU5ry2sv82N1+sLT/2z/Jyzutq3OzkIC1HpazB5n2zXolFWsLzzbnIqZpJyHbtxCyfRsJZ42FDagtJWnPerw3byRk124G77OmboVs282u+tLAavNJ3LYGl283E7Ivldi0bYQkr8F7yw6SyuoJOn/arby++m8jD9vmOBRCCNEaBnf0AXMRyVVY55M9W0yJewAj7d0UMVXYvvxrMFVUgasH/vZiO0s68wuqiAyJYKzhl92rawRTbw1V17P8VEgSPoztqq8nWk7a9ztpV23tlHyyiz99+/c1Vrlshbfbt1WlCZRE66g9W6LcK6EmH/D2sc4L7R1KpzGDycnYy20nCqx1AbfYx7Wrq8q3raSioL7WVTPFn66nTlpXhUHUkgXq/eALZez/88051Y0ErE6YMjYTsjub1U571zfmHImmQuvVN59ezA51nhbiyExSyhZiCy3WdV3c1FEvC8pOMvL7rSQ55IGZWfn9DmaVKS2qmnUslnxi/7ODXU4H8RBCCHGtBfcfzrL254j9dhUhm9fSLw8WDByJNekzhKlBXliKUum3bSuztm0kpqgGL79AZQRkPVOmidUEML9fCGkZW5n1QzbWU2gDcxZxOefw6hJBnLWhTrSC0v2H1PvnBkbqyq5U4Kgh6v1bskycP28LqETLuoN2D/pQ8/Zccn//PqfnzKU8HdwG6i8+nNqWot539eiCz3gnl5Rq0ilZmgpkU/7wNE48sZDCk/bi6vTPKd8BHFrGubE/59T8Tbq+suLmZZzqZtD+w2xM/FRX52YgAasTWSWllACRQUE0exatn9KJNwO48Wx40+fzsxzbzbTiGsCNqeFjKH9wGvmx0ygeGEI0QPU5Zqfn6lc6mcqzZTSwTiFz08/p19HpzEbbdA6GW+bg62uUTSHEzW170res/+9XOHHPNE7cM43k6U+xdv5CNn36Tw4faputUBbTAeIvQphfd+YH+TPC3cL8IwfVQDNsUAwpPTsTUllKcnkV4MWCcOO8tIAli/n5FsKCI5nuBfkl50g8V0y5sV5tPotT0lnp3pOUoU62I1pM0OFj6v2uo+z90FrCqPvGUOLdDoCO5RYO7LAHTKIledD5xQR8fhFO3eFsqk+UgO9ovGP0AWlAaoZ6v/KpXxDgpJ2ies9WKs+D6/hf4vPGL/EglfIXllGsBKUX1m+izi0Ijxfm4PPCcEhZRsnSdOejEoubTmzcE6Rr5nHuu2I9B1MP6Orc6CRgdca7M6uGTyFzWFfnqVf1Okfi8UJKANr3ZP4tTr616pFceM7asurbm8T+QdZ0E9zw7zmS94Kso8WZinN1fZfSCorU53rPsE5CoPW5d5074fwquxBCXOf2/Wc3a+ct5PD9P+eW//uQgan2UVNvzTtL9I5U+i37Et/nXufHex/h3794hrWv/pHNK/9FVkZ9PUGvlmJWnDiHJSCKzNHDeXZwDCkDQwkzm1igdkHxYcTAGLbeP4TprjV4BfThWU26sE1B9nFW1gawICrUWKRhJiklhfjqzmwcOZxI+fVvNftT9tL93AUASry9GKGZP7UluLq48lN/+8lr6b40XbloQW5BBP56Hj0+fhi3C+D6i4fpbJ9thJSt27jljHX0smrv9vR5+C57ocalEyYInkSHlyYROGYS3eZPwuV8OpUFALlUHweXx1+m2+TRBE6eQ4fH/ak7dJRLxg2Jm9aDH7xFqZcnAO41tRS8e3NNdSM/WU5MuCOGqV0uY0jx3EwWqq2rg5vcugr5ZCndlCI7BhmCZDdGKAMsUGHGNjYdWMi6ZE0FDu7Q1fBcboy1rVNeqllHCCGubxkH01m78M/se3AmQfMWEf2fVHwrGhloDnCvraXPqTNEb99P5Ief0/7Z+WTHPMqWX85m7e8X8e0/V5OdecS4WiuyUFIN/p5KfziATj5EUkOx4e1YjmSxsNKHhP6R9rqqfFacMQOlzN22hpDNa5hRAlTkMXJPtlKnhqzUrcQWe5AweAwTrqOZf65Hebv3q/dPRDpL4L5y7Yffod4POpxDbY30/2lNFz5fSbV3DD6P6i8KlWxao94/OjpaV+bA28N+0u3tgYu+FBdv+3mnq7cMuyQcmX/7rHq/7/Fc1r71jq78RiYBa4sxszIn3xoctuvO3LCmt65qFVc7nnhZqhyXQTH5yqzTAe5OgmtXZdfW1tDgzAVVhSQf3k38zhTey84hS0YHFqKNU0YhL3Po1G5lG928sdHC1dHMS7HUc65rMTdcfrWYjv/EuiXvs+ORWXR4/nWiv91JUJl+JLoqN1fShkWR99rzBGz4mPzf/zcHHxnHwYER5Pt30NW18aqu4baf8oneupuI91fg9fQ8Mu/7Od/8vxdYuzCBras3cPTIUeNqLSSECQEeFJz5gVlHcikoymHxrhySCCC2h7ZeLgtOFOPfJYJntdN4lpxkdfZJCvAisnNn4jr5E9vBj9gOfgx2B1w9GKnMSWv5cRsj8yyMCB3CDO9S+2jwjR0i4rJ4pdsuFIDXsMG6spYSPXY0dS7WkKf7+VL2Slpw6ynfwcXPCnF7ejqdNKd2FSV7idhv76p1y13DMJ8vwXyxCqiidP8Ozp+0/pO1HxCFi2kzpZ+lU1aQzpk/b6a2+zC8ugOE4nm7D7Wfv8+ZtELK0lZS+nkuLqMGI93MhdbwMXeRNtp+sSp643a2J32rq3OjcikrK6szLrxSHd5NoPa3r+HicP3oepPFjA3prASm932UFX2M5RqnUwj/IRcTMLXPJFb1dbwO3pCknV8Sex5wDyLlgTGaOfTOkZi8lVlmwCuM4/cNUQbcyGfxtzuIr4DI7qMd+5we24rLkXNKP9UYfV9ctQxwUWa5VrkRd9t9LIu4/r4mM84W8tjar9jz+C+NRQ3KyMggIiKCgIArn9S9MUkzXYhV+spPX1/HiokAJhZHhROfATCdjXUrmt93Wtwczh9k2h7NgHDtw8i8d4ia3llyKoUJB3PZpfxPB3eKImtUpGPXhtp8Fn+3g3hbvpm7H8vuGEecLd209hwrd25jRolyAcvFh4Qh45jb9fIuxF2Os0Xn2Lt2I+2276HPyfo7NqQPuBWvn43mZ1MmGot0is6dI+uHg5w/fAS3oz8RciqfwLKmJdxd8PYkr0cIlvCe+PXtTc8BfenTpwX6gNaeY/WencwoUgbb8/Ajof9o5vawN4GWZG4m4Mcalt0VS5z2K+rYVlyO4Pj9DiT950tiL/Xk+P3DCQNMqesJz3O8wNHo75poNtOPJlx/Ha8+9ln1EYGB+mmGWsrGJ+cy4Ig1fzxt/Gge+t85xiqiBZT87WkuJN2B379m6fqnJn/yJrf+/QdtVav7X6LXvFDOxL1A5c/epsfj1lbZ0q8XUvJ2KnWVQPfRtH97Dl1sM5bU5FL42kLKdxQCHrjc/18E/G8MHa7eV664jnz/6H/R68x5API6dyT8gz8S3PXGG/Z906ZNjB5t7VIhAWuDmhqwWli5fT0zSgHPUDIfGEkkuSTuzGYXMCIshrhuxnUMftpGQLrS/9UzgITQYMLcLaTknmTxJetJY3DX4eQP7ams0EIBK+Dl5ccMrxo2XjBTUAfgRcKwScx10leqLWvrAatpUT/C0xOoWz4BchbTr08qCXUriFzUj/l9M1kx0VBHCJ1iEr/bwqzqnqTePYTI8kzidmWR1GkIxcPCABPxm/aR2CGSrGH98C/cx8jUkwSE3cfWAfpjO2vfGvoV+rJi1Bime+ezcPtu5reLpPyeKLyAgozNhJgqWTD4fuYFlbN6TzLTyoJIGT9aGcG2dVRXV5P81VpqklPod/SEsViVHd6dmntHMHraJHyVVsTLkV9whiP7UrmQdQzPnBN0P5mPf3mFsZpTxT5e5PUIpqp3GH63hXFL/0jCe4cbq7WeY1sJP9eL1OG9HS9IiGtm0/LP6Zf4LwCOhIfywD/eNlZpMRuXLWfAp+sAOBbalZ+teN9YRbSitS+/TvQe64BuaZNjeOjFZzSluZx5eRkus18nyHbaJkQLOVtYxKVHnlQfHxg+kMn/96quzo1AG7BKSnBLOJ3K/FLr3Qk9BmIdwL6M5PPnSDx/juT65lDVumUIK2y5JpXFxB/PYtpRkxqsggdxoS39refBs/3GUX7fOJaNjiX/gSHM9QSwMP94jrGyuEJZ6VlMf0QJRHvPJeGJNLJyTKxOj2OB0jgU9lIC0z9dQZJuTSEACki+CBO6DyK6nRte/lHM7uRGyYUz1q4IhWdIqvbg2VuiCPZww6t7FM/6QnKJY+tkWL8x5I8Zw3R/D2jXk+mBXlBhJl8pTy0phQ69mNvdCzwCmNorCP/qYlJaaXrm7zZsYv3zv+P4A9OJ+OvnToNVU3AnDj0yDtfP3ub+f7zD+JmPX1GwChAS3JV7J47noZefZ8JHixm4eSWuny0hZ86vSLt/BEfCQ7nk6aTLBRBgtjDgyE9Ef/0dt/7577jFvcQPD/6Cr59+mXV/fp/vNmzCdLw5E3g3U7fhEqy2QVVpmhFj72jdCTVvu2eker9P7hkOpR3UlYvWc+7ceXofsKd+R00apyuHrvi9KsGqaB0OU93sPsimj1fo6txoJGC9YhaSjit9Vz1DWND3ck+gfJgwahLH+4Qyob0HwR4eBHtockH8ejO/sVbapuoTo0xfM4Wlt2pSfz3CeLarNZXZUlokgzW1sMioSFZ+ZQtFk1jxaRapWVmk6gZ4jGTwAO1jIWyCGOsDycUnrOmjtfkkX6jBv2NXazeBwEDGuleRXKRElebjJF+Csf6Ow795+QQQ7KMEYrWlJJda8Opgn99zcEcfMBeRXIV1wJ6zxZS4BzCyBbMudn23g3W//QMHJswgPGEZAw9m065a34e+sKMPaePu4tJ7f2DMP//GxNn/RY8eDY2Ee+V69OhBzJSJPDQvngf+8TaRW76g9u8JZD89g7R7h3K0ZzBVbs5/OgPLyonK/JFB67YSnrAM1/83l72TfsmG5/6XdX95n21fb+bET47B+GXx8ZFgtY0xm830ybBf7O09xh5QtoY+fXpzrIc9DfBEyj5duWg9+77ZSocK60Aix3p05VaH7AoPZNwk0Zpi457gcEQv9XHYZ+s5lGaf//lGIynBDWpCSnDhbvrtOUkWMPaWGLZG2fqqNGHdRliObMH7WHE9KbpXkBLckMtdrw1o6ynBxr6q059IY/CrCaROyWJB+lwlWDCxOGo+kemN92Otra2ltFRp2hc3h9IsHj10iu9d3elINYWuXdkzbCC3KV+1Fwr2c/+x85xxd6ddTTWF7cP4aXAfOhq3oziRs5N7Csxc8Ahm+x23c7u7UlB3gU9/2MPzFleC3KCw2p35fe9mbhfngVpTZWVkcnrL93Q7mE23YufHrrmdB1mD+xEYM5qBQxoZdfMaMv1o4tShDKqPmvD/6TS3nj5rrFKv0wF+nOnRlZpbuuMb1oseffvQrZvMfX2925v8PRFvfwLAiS4B3L4swVilxW39aDl3btwOQEafnoxKeM1YRbSC7a/8kUGHrBcnfnjkAcb+4lFjFSGuioKHn8S7yjqwxeHbejJyUdv/DvDz88PVNjhsA6QPa5M1FnTWkLxrLTFFNeAaxNbxYxirfv6NrduYXOZ/k8LCSvAKiKL4LuN0BhKwGrX9gFXLFpguIGvmaqYutwWsScxwWcGMJg68VFmpDBUtbgIVbN77LZOLXXkopBsjLGf5Y/ElBvW8m28iOwFnWLJtF/9T0545wV3wKj7Nn8y1PBU5gbd7Oh+5w3I2h83nzvNB3mlKuoxgz+3W1hrLT9/TK/s8/h1D+e/2l/j87Hl2e4ZxcvRAmjusw/Gc4xzZuIWOqRmEny4yFqsODLyNDj8bzV3jfmYsum4cycziRGo6NVk5dDqRpw6K0RSnAv053yOYult60LFPGLf07ytB7HXm6zf/wh3f7QUgdexQYn/738YqLe7A/jS6/vYtAGpcXKj56E/0ukXyUFvTyVOn8Pj1y+pj95Xv0qVLoK6OEFfLvh27CP29fXqb1An3EPvfT+nqtDWentb5ZBsjAWuTNRJ0lqYSsz2HZKyjO8Z10PZ1qiL5vHUO1DDfzoz1DODZUYNpanuBdWTIUsCHpXfF6qczAKCG1TtWMa0EvLoMpny4fsRKS+ZmvH8sBY8QUseNbvLzkr0Fl6PF4BpESuyYVh1gpaVdTwGrdnClpJkurHjEOmKwDLok6lWaSsx2E8F9Y1nRx3r5yjp4UoD1f/WnbXinl7JAzcZQBoOr6U3+2IbnhbZkbsbb5KX8zxeTmLyF2Z6aC2WnUwj/IZ8JUdNYeotxbUcFZ86wb/VGPPccoK8pz1isOnxbT1zvHcnPHp2Cu7utedemivLzZmrxwKOTDw4/bzVVXLpgpq6+co3qcjMV5VW4+vrj7aSi5UIJNTXUW34lDqUd4tQPB6jOOkagKY/QcxeMVep1oksAJT2Ccbm1F/59wrk1qp8EsW3Yjodn0fOsdSK5vFefY2TMGGOVVpEy9dd0V46rzFmPMP6JnxuriBa0cdmnDPh0LQCZt/Vi/N/+bKwixFW1dv6bRO+wj1h94n+f4u7x9+nqXI9k0KWWYqlUBymhqpREZZAl680arAKYLp4j8XyxvW5jak+ScMqaLucw957KjWgfpb/phUKydGUWVp9V0u28/JRBoOxlK7d9icuGL/HeZRxYyUKSbT1vP7U/m2ghOYvp5+KCi4sL4cvjOK4EpROWb4RJjsuF0LFUko8rYd72XIswH2/7XMtVNVjwJETtlu5FpLcHVFdSrq4BUEzSD1uZf9Q+Ujho52y2UFIN/p4+9qyOTj5EUkNxA/N2XrpUzjeffcnGZ17G8tiz3P7FRqfBak5oVw49/iDeX33IhL/9hXHTH3EMVi+mk/+rJyicEkfRlJnkP7yEcxc15XlbyX3455y1lT+xjGL9m1SYKf57PHnjZlI0JY7CcXGcTtGOgpfL2ZdncmZSnFL+NPnpDbzJy3B79O3EzprJ5MV/YNTqv9Nr+yrOL/odhx5/kEODIijoWH9Ht15nixmYmsXtX22m55vvU/X4bLY/Oot1c19hw3vL+M+/vzOuIq6RA/vT1GC1xLvdVQtWAc5E3aber9xvHbVWtB6XPfaBJ1zGDNeVCXEtPLTgd+R11nT++fs/KSysP6PpeiQB65XwCmBGp87EOb3ZA74w387EdQrAel28mLTsdFZnp5NWotuaquRIJgsrAXxIiKh/rr+wYGWQlMpcYnemk1VRA1Vm0g5u41kl7pwaHGFIJfZiavfOeAGWooPEpOZQUFEDFedITt3GjGLroCdjg8IabJERl6H3XDLr6qirq6NO7bMKMIEVTpcLoREUylTPKhYe3srqgmJMpt3EnigFvyDGAvQIYiqlPLtrN8lFxWQd2cq0M1WEBYQShoWs4+kkn7EAfgRUlbDwx30sNhVSUHCQGdrtEMKEAA8KzvzArCO5FBTlsHhXDkkEENvD+KIgec3XrJv7CqaH/h99//ZPBhz+EZc6feJObic/Dky8l8qP/kTMiveZ+NT/Iyio/hS68x8tovLCcHzWr6L7+pfwqNnBxUU7rINNUUXRR+9T02Ua/ltWEbJmDu7nN1H2uZNh4jI/p+yTQjzeSCQk+Qs6/jqAqvmLOKtk6lq2fcKl/UF4ffwFvbYk4jPGTOUfv6LpbaCXJ3roHUx86v8x8e03Gbb+E3okf8XZN1/m0CPjSB/QhyJfb+MqqlvOFDNofya3f7mJHn9YyroXXzFWEdfAyd371fsnIo0D8LSuwJFD1fu3HDVx7lzTU9FF82SmZ9JfGcW8zsWFuxuZ/1mIq6XPX61dAwB6FRaT8pcPdOXXOwlYr4RfBPNGxbDM6a2Xmk47IjSGZWo6cAEJR7OYdjSLBGdjdGhaV8O6RuknijfqNpilylQ4pvNZ9Pt2FS6bNzL4ZKl1PlevMBL66sNVAK8+w1kV4Gbtg5uXSsi3q3D5disxebb1erK0X0NPLIS4+kJZMCSSONcSpu3bQnjGSTK9e5Jyp3XuVLyiSBzUk7EVJ4nZtYV+x0rwD4wk5Y5Qa6tqThaz84oBN0YMHcky73LiM7YRsi+bFO12gMg77mZVoBsrjqUQsiuV+AofEgaNZLpSYee/t7F2/pvsnTiTW5f8g0H7M/Gt0LdMFrdvR+qYoZx767eMWvMPJsfPpk+EsV+FM7lUHTbj+ujDBHYE947D8X00FI4cVwLWdCp3gNukCXT0BM9Oo2l/vw91h45gnEGs9GA6dcExtB/jj6ebB/4PjcetJp2qI9Zy875UuD0G3zAP8PQncMrdkJdBxVU+33d1c+XOUcOYOPu/ePC9P3HHxs/o+u1KCv7wIgem3sfhfuFcqCdXedAPmaTusQdL4tpwP2jPc/IaOkhX1tpG/uweSrzbAeB/qYJDKXuMVUQLOfbdf9T76VG9ad++/otLQlxNxqluolMOsOmTlbo61zMJWNsYe+uqHwv6NzZwghcTRo0jpbsfYbo96UZ0YCT5MUPqaa3zYcLI+0jp7kewrpuxdb3jY4YTKUeGEG1PpyiW3TdNmZbqUfLHDGeEZiYt/x7DWTXOWlY3cRqpI6IItv0ve/gxt7sy1LhrCHFjptS7HVw7M3XEJMqV8rpx4xhzOpO1f/wz3z8yi9A/vEv0jh/oWqoPEavdXDgwZAC582czaNNKprzxPwwedqeuTlPV5hdjHfcQqvOLwddX+cGqhBpw7WSf1MUtKADKLqGfFAfaD4jCpSCbCmUq2vK0VGrcovDoq1SoBLoEoL71TgG4YqbOaXrx1eXVrh3D7h7F5BeeYsIHi7h98+d0+voT8l59jrRJ9+paYU9+I6nB19KpU7lqqxtA9FVMBwZwc3Pjp/63qo8vaFJWRcvy2W+fNsQnxtq3Toi2IjbuCY6E26d+67liPRkHb4xuAjLo0o2kopSCam/7/IpNdbnrtTHX06BLQlxdFkrMHvj7OB8tuD5HDmeR/e/t+OxPp89JJepzIqP/rXjeO5L7HrFf3b0SpV/GU/xeLq6j78aNbKp25MLU1+n1QhSwm9P3LII/rqKbMs1l6ecvUPzvuwlInIZmZmlrH9b3fkfp2mJcOnlQd9aM+6uJdB9jDVHPLZzGRV6i1zylH1reKk5N/x7PlW/TtbtuQ23O2rfeIVqZzuRsh/bc+um7BATIzKzXwjef/4u+f/0cgCO3hvLA3982Vml1W75ay21LPwUgr3NHhq9KxNVFzsFa0g979hH48p8AMLfzpN+31n0uRFvz472P4F5bC0BG31uI/XCxscp1QQZdulG187u8oPNy1xNCXCe8mhys5uWdZuOy5ST914t4PzOfQau3OA1Ws28JIWPmFALW/4PY999qsWAVwO/RN/B78W5ccn+g5kgxEIrXw1HGao3L28rFVbm49L4br+kxuHevovrtz1G66l/XBj5s7zvXpewSu9dt0pWLq6c81d6CURndX1d2tUSPGU2dEqB2P3eBvdt3GquIK3TyO/tnemyQLU1DiLbn7GsvqPcHHPmJtQlLdeXXIwlYhRDiJldWWsa3X6xi/fO/wzzzBQZ8uk6X4mjzU9dOHJh6Hyz/C/d/spTYuF/g11HfptkyfAiY/AyhH8/Hw9MM9z9Ox8to8Sz+17+oDZuO/wezCJo8ne4fzcH9wibMm+oZ8e46EhYeRvoAexqoy/e7deXi6qiqrqL3waPq4/B7RunKr5bALp05HNFLfVywxz7FhWgZnX84rN7v8sA9ujIh2pLhY+4ibfRg9XH0hu/Y8c2/dXWsqig/X8KlerrBVJebMZ8vcbiVV9rrWC44lte3vSshAasQQtykvtuwibX/+wY5jz9NxAcrGXgwm3bV1jQim0I/H9LuH0Xp269xz5d/Y/ILT9GrV2P961uGZdtKKvIi8P7NcM1o5z64+EJNbqG6pOp4LoT4O8zFWnvRrF/uHYpbF6grs86R4+rrAycKKVOKq0+copYgXDvZVmjb/GJ/pt6P/DGXvd9Lq9rVtmfbf+hQYT17O9XFn/63X5sWVgDuHKje7ZCerSsSV2bn1m30KrSOxlbUof1VnbZIiOaqPruVIUdSdct8//4VZ4v009lZUt6j8OG3uKidNk7j0trfUTTFOu2b9lasjvOXy4UXHcvPrc3Vb6gFSMAqhBA3kd3b/sOaNxaRMuX/EZ6wjOhdh+h0UX859JKnOwdGRVPwhxcZsmE5D817kahBt+vqtD4TJR+l4jL1cTp10S6Pol2MD7Wf/42zphLK0j7h0lZwG36Hdbquk6kU7c/FAviMGgw7PqHo83TKzpsoWvQWFQVBeAyxDkrR4e7hkP0vSjeZMBekU/TxDogejPd1MvDn3RPuJ6+TvYX79DfbdOWi9RXtPaDePzvAPh/qtXDb3ba5CaD3qTMcSrW/NnFlzn5vH3n51J0DdGVCtC0lFC96n+pO0/D49EN1aaeCInb++X1NPRMlS3fgMtn4G2sQNgm/NYkErkmk86vDgSBclfEbVWOeIVCpE7gmkc4P2Qd+aikSsAohxE1gbcK7fDf9KUJe+wuDk3fT/bwyWbPGwYERHJ8bR+SWfzL5zfkMu/vapDcClG9dSUVBBF7To3A3lHX6zTza9Urn0q/iOD9nE3Uxz9BxvHXAocqdn2D+YA+VgNeYOfg9FUHt31/n/JR4zNs88VjwBoHK9Nbu0b/E75ehVC+Kp+ix16m4OJr288bjq3+6Nu3smGHq/bAfDpNfcEZXLlpXwMFM9X6XUfb5UK+FPhF9ONajq/r4xG5JC24JlZVV9PghQ33cY7x1xmoh2qYjVO0B98ceoVtPw1Q3Ow+w6dMvoJHfWJv2D71J4NvT6dDJH59O/lTs3g1R4/FVfkNVnj74KHV8OvnTGrM9ScAqhBA3uLX/+3uiN2wjPM9x8ufMPj3J+s1jBG3+jEnvvMm9kyYYq1wT3jHz6JX8JkHOrvz6RhC85At6bV9Fr+1f0HNeDB3UMaUCcJsyjPZg7Qv7+Dx6blllrbvxbbqNDtL8OPsQ8Os36ZWslK+cQxdnz9fKKi+WYD5vxuJ0MChrHyPzeTOabkOqEY8/rN73L69g/+r1Dn2MbKzP0zr9i25GGYcyuKXAmiZa4t2Ou+6711jlqjMPtrf+uaXZ+1yKy5fyzb8JLLsEQG6gP3cMG2KsIkQb0hf3aKhOTacSiP3VvVzS9JfptmIDhw/8mwuJqY22rrp7++DT0cP6m1m+A8tWcLvvbseLusc3k/erOE4+Fs/pHYXqlHQtSQJWIYS4gf2wey/Ruw7qlv3YPYhDj8fi+c/3Gb/sL4yb8Sje10sebCM8J75E8IOh9V4xblNqCjn7+zjyY+MomjKTM+PiOXNSU34xnfxfPUHhFGt5/sNLOGfoaxQUFMiBO/upj0M3b6Eo7l9YdINCmzn/9tPK88RxdtzPyf0yt1VOKm4mppR96v0TEbfoyq6VHppW3oicU5h+NOnKRfNd2LFXvV803N5PWIi2yZ9O82bhtnUh+Q/HcXJKPO27T7OXllu48Kd/UJEHdeteJ+++mZx6L53GrmOat26iuiYCz9FOpk8znYEHpuM1rIqq+fGcbYWpXyVgFUKIG1juVxvU+8d6hVDx4R8Zu/IDJj71a0KC7emDNwovX5/rI1gFzN++z6VtAXglfkH3LYn4jCnE8sIyipXy8x8tovLCcHzWr6L7+pfwqNnBxUU7sBi203XyOPV+pws11AwNJkAbsOas4+JqMx4LEum+/Qs6vRBOzXvvc96xwV00g+sBewum59BoXdm1MnjYneR17giAe20t2bvswZZovqKi80Rq0oEjJtynKxei7aniwsefU1MZhPu0ybQbHYqLaRW1k55Ua3TPt0C7TrT73zm0fzycui9f59zXDY2eX4J5czaMGY+fblDCUDr+OZHA9e/Q/fEYgl5MoP1oM5Wb9QM+tQQJWIUQ4ga167sdDNpv72Pn/shEbut7bQeGEXaW1HQYOZ6OvT1w9/QncMrduJxPpzIPIJeqw2ZcH32YwI7g3nE4vo+GwpHjDgHr8LtHcTwkUH1cfF7fd9Hi2Zf2b71BwGh/3PGgw4PjcSeb6mO6aqIZzhYWMSDL3no56Gd368qvpcLbI9T7FT8c0pWJ5kndkqyOnP5j9y707R9prCJE23L+35R/DR4L3qH745Po+lICHX8ZhGvySQpH32GvV3GeH11r6PLreXiPhpqDR7Rb0cvbSkU6uN+rHbHfyqujPz6+HsojD1y9gUonfVKukASsQghxgzq3Jkm9n3lbL8ZMfEBXLq6tdgMjIC2dS8pve2lqOnWdovDUzDlbm1+spu5W5xeDr6/TH+5L99jn4PRJy8R0/Cf1sVfPwQQOC8OW9G3Z/wPVRODeV60imunQjhT1fnZ4d4K7tp1shc4j7X0sex0xce6ctZ+taL6KFPvFn4sj7fNaCtFmlV+iDg9cO9uCSGjXKxQuXiR8we8o8rV3aK38+xcUF5txMc4JZ3Dhm39T6xuD92j7NgGoLOT8th2UaLJ16pyOxXDlnP3uCSGEuM59v2kLUQePqo87Pj5ZVy6uPd/xc2jffzdlU+I4+dhMiv8G7f48iwAAQvF+IAzWLSR//vucnv8CZevMcPtt2CeysRvWPl+9711VTdWilZh1NRQXd3N+0Q7rdEHXyXyzbdFFTctl+SB7H+K2YMTYu7ngbW0HCbhUwaEU+5QsoulOnTjF7Yfs36GDH4rVlQvRJnUfjEf3EioWLKHIVEJZ2iqKlqbCmDvwAXr+Y6FaNTzvLNm/fYlLW8F91B1AFaX7d3D+ZJVmg+lcWlUIMaPx042NAHh6Ur12CRfmfcL5ghIubFui2VbLkoBVCCFuQGXrvlHvpw/ozcix9+jKxbVn2b+S8j1VuA6bgNdDw3HrlEvF25uwjavk9+gb+L14Ny65P1BzpBgIxevhKMNWgPLdVH55mtqe9nTFdseO4HChuyaXMy8uoqrLdPxn1z+VgWjcLalZ6v3wMSN1Zdeau7s7P/W/VX18YZ/Mx3o5Dm35Tr1/JKw7oaGa1Ach2qwwAt9+CQ/v3Zh/Fcf5OV9R2386fi+NxgvoEhROxs/tU9aFZJ2navDP6DTGAzhD+QdLMO+0T49WnbaDyov+tIt19pvhT6c35uFZuYmyx+IoeW03Lo++rmyrZUnAKoQQN5ita77W9a8LecI+QqBoK0oo/XwHdfe/RJdXpxH0+DOELpqGS9rnlKkjLPoQMPkZQj+ej4enGe5/nI5OzpkvfrueqvLBVD+l2c9VZnI2bNLUMnPuT7/DcnY0vn+e5nilXDTZ3u934l9u7Ul8qos/UQNvN1a55ryH2weB6nI4h5oah8sXohEue+2Bfo1mvmMh2jr3LsPp9pFm6rcF0wjQzEUT+/SLHAmz/5iUHN3JicNKH9bOUbQbFaqWuUc/Q6/tiQTbu8bruHccTMjH9ufq8WyU2v2kJUnAKoQQN5iqDVvU+wfu7Mcdw+1TXYi24iJ1ZeAS1NU+iEX3rrhhpq5MX9OybSUVeRF4/8ZxwAvIxbw+G0in3TtLqXO3/6x3+tTeyl76+Wtc3BqE19tz6OwwiZ5ojvw9aer9on59dGVtxaB7RlPnYr0fWlTC3u/tfW5F47IysuiffUJ9fNeUSbpyIa53D3z8jno/8GI5Oe//A+iK36uvE9RTV7VNkIBVCCGuK1WUny/BfKHK6Tya3678F5E/5qqPb/3lY7pyO2U7581Y6ml8qbzYcLm4EqF4jQqi7vO3OL3NhLkgnTOvfUK122A8dTOkmCj5KNXa51Q7wfvZbIq2ZXMRX9zvjsFj/N2433kHlb3t84G6nDlFdtYRLHuWUPJXE25PzcHXtwTzeeutvOUHcrwp+KXaJxnsPOpOXVlb0SUokMOauWHP7LMH2aJxOd/tUO9n9L8Vv44ddOVC3Ajy3/hv9X5URg7r3k7Eu41e0JSAVQghrhPVZ7eS9/DPKZwSR9Gkn5M3ez2lmmCyPHMlvT/6XH1c2zWMW28fYK9gU5PLmdlPWLczZSZnHnuds3na8kLO/j6O/FilfFw8Z05qykWL6PjLN/B50JOq38dT9NjrWHIj8Fo6h0BNPlX51pVUFETgNd3Qf+jYJsyvbaICfzr/8hm6vWS99fnrW1Rp0n2PJP2byuMm6oCa916gaEqceiver92gaIpj2ccIP10EwAVvT0Y/8DNjlbbjzoHqXd9DDUxZIRy032NPB/a8t231URaipQwfcxdpmqluBq3eQkrydl2dtkICViGEuC6UULzofao7TaPj5lWErJmDR94nlPw1WynP5uSLq3Crs6/hetbEuU2Ok4Ff+GQhFtMd+Kz5gu6bE2jXMZ1LH+1Q5/c0f/s+l7YF4JX4Bd23JOIzphDLC8soNmxHXCG3IAJffJteyaus/X9WzqNrPx9dFe+YefRKfpMgbeuqwnVqDO0Ny1xcXMgYaz/B7rwrjfaP/lnpX6S/dZPz8GY7phlx9/+3d+fxVdX3ovc/mwwEwpAAMg8mBsIOBE0UQTCI4JgIClSt2ZfYc+LtbWvvqbcE7lPlautBz3lI0kdPa3tuT3NOhSbaUkCJ2VgVBFEGh0RMzAYSswUZw5CQEBIIyX7+WGuvae+dAZKQ4ft+vfbrtfb6/dbawxq/6zcdnhJlSutuYu/SN/Dk707xVaF0vtQWRfu+IOY7pdOZi6HB3LNMqgOL3uuRNc9SNbC/9r7hj29y/nyNKU93IAGrEEL0CAdo3AfBjz9KxAAIHZbEgPvD8RSWUANcOfIVofX6Kb1o4W0MnAlNhb4lKwMe+xdG/OUZRgwLIXhAFAPvGQ9HK/HWEG0oLIY5DzI0JoTg0AhGLJmH7Vwxl42lsOL6mvHfGfEz/51b2L+3SJuecLqaHZvfMaWLq9f8uT6cTcjteglmdxQzJYayCfr4sIf3FZrShX+Hd+jVgQ/FT8HWT26VRe827nW9PetNxyr5MOs1U3p3IEdha8qzibPFkV1uTbie3GTH27ClOa0JQoheayrBCXClsFgJLJuOcvmzOmyJ0xkCvLv1MP1oBqAhJJhZ/y2By19DUOJU64oIHRRB+CC12/mmai59fRSmTdFK6/rfHAtFxVxUI9iawmI8w+IJ9dNDrbhOBoX7DVYBYqdOoWTKJO19w/ZPTOni6lSfP098yTfa+xkLu/9QUXWJ+hixQUWlpjTh38i9+7XpyHvnmdKE6I1uGDmCkrRHtPcJH33Oe2/8zZTneuuVAaszzYYtPht9UAeL8mzibDYc+dYEIYToriIY9txTBG17iRPfS+fIkgwampYx9Eex1NbUEvGePi5kaHA/Gv/nf3DltmcY/mCEaS1GtW//kiMPpHPxbCpDDeNyDnrwGQZO20vtknSOPJ5G1X9A/18/RaRledF9DUheoE3Hf/0NXxXpJYPi6hQZeto9EDWWsWNGm9K7o/Fz9eFYppR/yzflFaZ0YbZ7+07GnVOqQ54ZNIB5D95rzSJEr5SSvtw01E3Dnu5VI6NXBqzJj6ZCSQarAwSkzhczcE3PYo1ea6qHiWJFsQfPumRrghCi12rk/J/eoOnySIKXPUz/pPHY3Bup3VrNh6+/wYQzaltVm42Qf1hC6LSRsOM/qNY7NPURkrCYgSuXEXQyj9qNR7Vehxs+z6N+XyP9ZiUT9shsgoYd5dKrW7lgWV50XwuWPETlEL09bMXWbaZ00X7nP9PbgDbcopdcdme3zprJ0eFDAQhp8lC+T3raasmpnXu06e9usZvShOjt7v/Tv3F2sFLXyjNprDX5uuqVASuL1pA1HfI2+Ksy6yR3PdjTltK9u0sQQgiDcx9Q/w6ErPk3xj2xmFErsxj65Eiafreeye9/rGW78MD9jH/8MUav/TfC59dxOWcrdaYV6cImJjLivlRG/DSR5j+/izL8ZzU1b+zCc99Kbnh+GSOf+AnjM5dhK3qD2haCX9H9HJ+vj787et+XXKgLtCeItpj4+dfadNS8O0xp3VnljFht+pKhDa4wu3LlCtH79P9n3IMLTelC9AWJ76zn0h/+lYdX/NSadF31zoCVKJam2WF9Lj4ha34uedhJX6KEq+7MOGw2m/5qqSqxkVqtWF/W2s5VaWcal+lWqijbDG1OW11W5ZPPof4efd1mThym/H6qPec71PVY8vprD2v5/NY/L8DvEEJcu/qLeAih33C17SnQf9J4qHMx8Lw3EAli5D89pU6HEDw+AmovYh5GtZqzr/+Ok7stvQdfuKC2gL2ApxZsI0cR5k0bN4og6vAoEa3oIRK+97A2Pab6Ah+/VWBKF233xd5PGV5XD8B3IyKYkXiLNUu3NeIOfdiKCQfdnDlz1pQuFLuc7xNRfwmAo8OGMPPO2dYsQvQJU2InW2ddd700YIWoJenYySPXErA5N+TB9HSWxgA4Wb0unQqPB4/Hg8dTQRYZRPsL3gzcmXHYJueQXuZdzkPFWsiY7CdgW5dCRnyFkk+twut80d+y3mBUle/ANjmDhC3GfInGHGb5Dmy2FDDk92xJJW+xn6CVPFJsuTgM+VifYs7n8/kFJKyKNgStbrLjUyhaq/42j4eKtabR7oUQHWlcIiHjqrm05hXOuKupLdrIqVcLIeicluWyrYn6X27i3Mlqzu94hdo3qrHNTWQIjdR8votzRxqBCPpV7+VS5iucKqqkzr2Ns78thPm3olQgHU/Y3JF43ljL8R1u6k4Wc+qF17kSlEioHOI9ysRJE/hqxhTtffPOvaZ00XZH9+rtuc7ExZjSurtZd99F9QDl8dOwuga++kT2A39qPvlMmz4zc4YpTQhxffXagJWYpaT7VAu2VgdOJrd4haFqcBQrXk71XzKrcbJ6lQv72gJWGK5ZUStLKVjuIuNF85Iu0ilYaa58nLyu1LJsFqmm4NqJY3Ee9rUV5Bra2UatXIH/Vqtusp/Ng+UFpvwsyqVirZ28Z31LjVO35Orr8qlC7W99yeRuScW1arXy35RvIqdEL6kGiFqZa/pdQoiOFMWIV1cSMmAvdT9I59wzG/D0vxGaGgE4ckMk43+XStDRDdQ+nk71i3vhoZVEPhkFnKL+969Q94kytmDkT19mwLRTNDzzY8784Hc0TU1lyMokrUR16JO/IvyhUBpfzODM47+k4WgsYb99hhGBuqUV3VbEQ3qnMdMOHubz3Z+a0kXbDPpMryo6bM5tprTuLjQ0hG+n3aS9r/lc7wVXKM6dO8fNhurA0clSHViI7qT3Bqz+qgXn55JHKlmWANJULXhxninNh6VKsZE93k815AS7/7aypuq2KZg+tdxFUYDP8Kt8EzklkPqobzgbNTUBSnLYZCr5TcVh6nAqCnsCUORSAttA67MnYqcIV7n3gYDLt2RYCNFpgm+Yzdg/vMmknRtp+L+/oqHqqJZWt+R+BsQtY1yekj5p+5tM+PlsBgepGYbH03/ueGU6aDwj1/xeybdzIxP/ZRmRg7RVQdBIRvz8VSZtV9In5T3HqDi9Ax/RcyTdv4DvbtB7ij763oemdNE6d8W3xBxVHvacHxDKnff3vGBm4Gy9htaI0m9oajI3FOjrPn/vQ2weDwAVY0cQf4uUsArRnfTigNW3WrBzQx4sd+gli2rQGG2sFrwl1bCGQBKw+ylJjJrqW1/OHm/tZU4dQ9VUpbgA06e6CnEF+IzA7CRaPwpvkHl18hab28PaJmegD5wRxYriCrKm55Ei7VeF6HKlb7zFgEalX9/ycSN5wPGoNYvBKIY8/0tGTrTOF31B1YI52vSEz4qlDWM7HfhknzZ9eMqN9OvX826dZsybS7NNmZ5wpppPDUP0CLhkqA5cM9v3Xk4IcX31vLNue5iqBSvVgY2lhs4XM3AtL8BjqhbcFmopo4X7QJF1lq/81WSUpFLgMVcLvnYuCvVo0jC70BBktoedLEM7W/1l/N7q8Doej1IderK/9rJCiI5WvL+YxB2Gqp3W2hA+QhhgLEEVfcosQ+dLIy7Us2/LVlO6aFmTYTib4Nt6ZsnbqFE3UDpVv9M59Xkb7lf6iCOHjzDjqzLt/YyH7jelCyGuv94dsBrapGZnZpDnUxXWl3NDK1WCFzlIDRAcuopd5hLctsrPNVcJXuSwtGlthRqYFx2wtlRVg2itk6k2Uqv75mz2XV8gyesqyArwHYQQHeubNzZr0weixrFwSSsnNtGnjRw5gqJZ8dr74I/10iTRsosX64nff0h7P2PhXab0HuW2m7XJQV8dNCX1ZcUf7NSmD0SNJeqm9hVhCNE9NVJdU8XJ2gZrgoGSp/pSgCYCl2o4WVPl86pWus4Ammio9ZMeaH3XoJcHrHrwl7HKhX3tGlMw6dPmNN9BynpDBr+SWbPWTt5icxVYd2YcKetTKVB7Ag7InmjpvVjpYMks0GdkB2gvqgTmrlXRPj39Rq+CrM3tLUEOsL7ybOIMQ/M4jMPcqO1eEwxPcIUQHe+LvZ+SsEfvNGXA9xeb0oXwZ9zDD2jTU785yp4Pd5nShX+f79THOD4YNZZx48aa0nuSKfP0YVomHznJfillBSD448+16cYe1qGWEH6d28+yrZuJ3Pk+Y3ZswbbtM1zKuHUmDWUfMWbnbjZe9HZ2Yeb+egdjdr7v83r6W2+OSl7b45s+5+tK84o6QO8PWEnGsRzw04lR1MoCQxtMG7ZnE6loQxvWqJWleLYkkDFZb9+ptIM19LwbSMwKCtbaDe1DM0gss7RhDfgZBG6PuigXT1kWRcZ2p4u5+qrHi3K1YXH0Nqw5pD+v/8KiVdGm9q0JWzzmXoqFEB3u6Ab9KVKJPYp5D9xjShfCn5lzZ/PNuJHa+8r39VIlEdjZT/XqwPUzAl6Be4TJUyZTNnG09v47CVg58PUBplbondfNXpJiShei56kiZ/9BNgVPpPC+ZdQn2Um97GbOZ9YakEdZU3GWsBtiSY+0JBn1H8Puu+7lxF33cuKmSCCEKGsfjENilXT1tXuafq3pKLba2lqlW7QONPg3WTT/4gVsqC38hegCJacrefytDex74klrUotKSkqIjY0lMrKlI1aI62/Ph7sY+8tXtPcn//nnzJo315RHiEC2/imXuP/aBEBt/1CG5mQyYYLac7Tw67OH0hhZWwdAdfZqbr6tZ3fI89avf0vC20pP0SVTbyTl/2Zbs/QpW37zB27+299BfQCY8u9Z1ixC9DAuHPnFVN+0mII4ZbC6Pfs2Muf8OCrum63VuKwufZfIb5r4450pgQPWSzWcvBzK6MFhQBPOjzeScimKEwtnojz6OkH2e7vIGBiP586Of6C3detWkpKSoG+UsAohRO9wdrPeKGD/LbESrIp2SXp0CQ3BStWvwZcus7/gPWsWYbD/iyItWP1u+NAeH6wCTJhzuzYdW3aEim8qTOl9zRBDdeCgebNMaUL0TCNZEA7bqw7TANB8gu3nm4gYOkpvHth8hKzvaohotXR1iBqsAg2l5FTBHSOi1WDV4OJhlr23mTHvFvDUwc7phV4CViGE6AE+2vq+qfOXictbGsZGCF+DwgfimqsHXWHS+VKLjuz5Qps+E3c1bWu6n1tn387R4UMBCGlq5tCevrsPFO77nKiTys31xZAgFhh60xai5xpO+i0xLKjaT+TWzYz5+y5WM57dM/VmkSe/Lualy1B9uhDbOxtJ3FdOtWkdvk6WHWET4aRHDbcmwaV6GBHN6qFN5BzawU+/lU6XhBCiT6p9W6m2BvDl7Ju5pReU9oiuF/3Ig9r05O8q+ejdD0zpQhf2qd7GM7IXdcZTOSNWm75UWGJK60uO7NTHoi2bPpnQ0FBTuhA9UwNOlxunJ4TkUePJGBJOxKWj/PRrb8nnCXJP1EHwEJ6LtpM7Khx3ZSHLilsqGT3Lxso6GDIRxxDj/JE8fce9nFjwEBsTb+bpO+4jd3ATrx3zM/bnNZKAVQghurltm99hukvvMGHqP3zflC5EW81IvIUD0Xq71aoPpLdgf44dO86UwycBqAkLZe59C6xZeqzhs2/VpicecHP69BlTel8xdpdeHXjwwjtNaUL0WDWlZJ+D1KkPsjFxJivmprB7dAjbjxSzB4BqCi9B8qT5rJkWT+rM+bw2GLafb6Fn38oyXrsIS0dNRq0grAoibHAko8ND1PdhRAQDHj9dEl8jCViFEKKbu7LlfW36y/kziZ06xZQuRHvYHpyvTduLSvmmvG+3Y/Tn613KrR3A4dgbCQ4ONqX3ZLPunkf1gP4ADKurp3j3p9Ysvd6e7bsYVaO0Tz47aAB3L9JrHgjRozVc5gT9iBqgh5ZR4QOguYkqQ7aIIG+QGUKY/1FtNK7DJ3D1G8nTU8zhKpcr2X6wmCKtPnETDR3ela9CAlYhhOjG3ntzkzbsQkNwEInpDmsWIdrlnmUPUzVQCVj6X2mmRDpf8tGwT68O3C8x3pTW0/XvH8q30/Q2uTVf6OM69xUnP9KrAx8xVJEWoscbOZ6loY289PU2Np2swu3eS8rhGhgyEqWeiNIpU557B5tOVuE6sIOMalg6IgpowFVRzPZTDYYVlvNaZSNhw8azwBo1hgbhPuYi8bNdbD9jXVfHsn60EEKIbqTfO3rpquueO5gwcYIpXYj26hfUD/c8vU1mxO5CU3pf19TURHzRAe399AXKsAq9yYBZt2jTw78u58qVK6b03qzxSiNTP9Y71Bp1r17jQIiebzxrZtpJ71fNss/eJ7rkCKUDJrL7tni1Ou9w0mclsiJISY8rq2b06JnkTA0DqnCWu/jpMUNZrPsoOc0hrJjgr+O54aTPvJkVnhMs3PM+cWVnCRuZqK6rY0nAKoQQ3dTWdW8w+TulXcn5AWEk/bB9YwwLEUjcw8na9I0nz7L9rQJTel+2b8cu+nmUem0HbxzDxF74kGjGXXPxtjKbeKaazz76xJKj9/p46wcMbFR6MT02bAh39MIHEqKPGxbPH+9dhmfRY3gWPcaJ+bO5I9yQHh5Dlpa+jN0zo4jwpoUMYcW4kXreqPnUL1rCmkBDdg+OJes+5XM8ix6jdFaMvq4OJAGrEEJ0Q1euXGHgO9u09+775zJ8+DBTHiGuVmzcVEriorX3dR/2nYClNZV79M54LsZPNaX1FqNHjaLUrlfbO/V536kWXLtzrzZdeUucKU2Ivi2S9NvvJX1UK41arwMJWIUQoht69z//zI2nlGo5p4aGc/9P0q1ZhLgm4cn3aNMzvjyIq6TUlN5XjflUH+pl4rw7TGm9ym0ztMnwkoOmpN6qqqqamz/Tt++NyQtN6UL0bWFEhHe/YBUJWIUQovupralluHOn9v7Ug/MJ6690kiNER5m/6H5ORAzS3h/cKmOyfv3V14w+XwvA0RFDSbxdHwKmt4m5c7Y2PeXwSfZ/oXc01Vt9+ne91krFmBHcMjPRlC6E6J4kYBVCiG7mw9ffYGxVDQDf3RDBoh//ozWLEB3i1N160HLD3v1cunTZlN7XVOz5TJuunHqTKa23iZ06hbKJo7X3Rz7t/QHrFUN14Jrbelfvz0L0ZhKwCiFEN3Lq1GnGvfuR9r7mIamyJjrPLUtStOnxZ6rZ+fY7pvS+JnSP3ntsxOzeX/pWlzhNm+63v3dXCT9y5Duml+pjDk996F5TuhCi+5KAVQghupE9699kxIV6AL4ZdwPJP0i1ZhGiw0yaNJH9iXbtfeMOvQSqr6msPMNU93EAasL6M+e+3v+waNwsvcrzlENHKC//xpTem5Rs05tZHLxxDLFTZfxVIXoKCViFEKKbOOw+zOT39N5arzx8nyldiM4wLEUPzKZ//Q1Fn/XNcVm/2rVbm/52ykT69w81pfdGt82ZxdERyiAUoU1NfLNXL2HubUI+3KNNX+oDpedC9CYSsAohRDfx5RubGHSpEYCDUWO57/Gl1ixCdLg777mbb0dFau+PvLfDlN5X1O3W26/2S5huSuvNTs/QSxobiopNab3FQdcBphw+qb2/dfEDpnQhRPcmAasQQnQDBw8cZPoHeulq6LKHTOlCdKaahXdq02P2fUnNeaXTr74krkgf2mX6wiRTWm827PYEbXqCy82Z02dM6b3BoW27tOmSqTcydtxYU7oQonuTgFUIIbqB0jfeIrjJA0DJlEnMX3S/NYsQneb2R5Lx2JTpUefr+GTLVmuWXm3fR58Q2tQEwKEbxzBp0iRrll7r9gXzqB6oDJs1vK6erz7ZZ83S40V+qLfNtt3Re4cqEqK3koBVCCGus+L9xSTu+FR7H/nEw6Z0ITrbqFEj2T/nFn2GYfiPvuD4J/rxVxc/1ZTW24X178/haZO19zWFvatacNGnXzDhTDUA9SHBzFu22JpFCNHNScAqhBDX2Tdvbtamv5oxmTkL7jKlC9EVxqbow3zElR3hs4/1Tmp6u1GffqVNT0iaZUrrC8Juu1mbHlFaxuXLvWc83sPb9erAh6bdxKDBg0zpQojuTwJWIYS4jr7Y+ykJu/dr78c6pKMlcX3MnDubsomjtffH+kjnS4cOHGLcOaXN7tHhQ7l11kxrll4vfv5cmm1KnfAJp6v54uPeUy34xo/0zrQGzut7DyOE6A0kYBVCiOvo2F+2aNNf3jaNW2ffbkoXois13jdPm77x8xJOnjplSu+NygzVgU/H3WRK6yvGjB5F6dQbtfenvigypfdUe7bvJLKuAYBz4WHcs0yaWwjRE0nAKoQQ18meD3dxc6FLe3/Tk4+Z0oXoaklLUqhTxx+NrGvgiy1/t2bpdYI+0Uvght7eh8fnvDVemxxUfMiU1FOd2vaxNn3YMHyPEKJnkYBVCCGukzMb8rXpojsTmT6j74z9KLqnQYMGcXCu3vlSyMd66WNvVF19Hvs3RwGo7R/K7PvutmbpM2Lu1KvLTj58gv2f9+xS1qamJmbs/lJ7P/zuOaZ0IUTPIQGrEEJcBx9tfZ8ZX38DwKXgfsz4hyesWYS4LqIfuk+bjv32BLu39d62rEUf6WMfu6dMZEBYmCm9L4m1TzW1YT7yaaEpvafZ5fyAoOZmAI4PG0LS/fdYswgheggJWDtavgObzYHTOl8IIQwubNLPEl/fdTvRMdGmdCGul5tvTaB08kTtfeUHei+rvU2NoQS5X4LUcKhLmKZN9ys+YErraWo+2KlNn7y5bw1VJERvIwGrhTszDpvNZnnFkV1uzdnByrOJa8Nnmr+fNY+b7Hjzd4/LdBsz+PkcmwTYQnSxbZvfYdqhIwCcH9Cf2T9Ms2YR4roKvl/vfGnKF6UcPqzsr73NFEMb8ri7k0xpfdG4O27Tpicf+pZvyitM6T1FVVUVN395UHs/4d75pnQhRM8iAas/07Oo8HjwaK9SVsRYM3Us54uFZBk+s2ItZEw2B5LuzDiiVyVQEChP/moKXzZ877IsWBWNQ28mp0rV1qG8ckm2ZhFCdJqmze9q0xULZjNm9ChTuhDX24Klizk7eCAA4Zcu89U771mz9Hhf7P2UgY1XADg4aQxR0XovuX3VbXfcztHhQwHof6WZQ3v0Dql6ks/+/qE27R49nNvmynA2QvRkErB2E8nrzEFj1MosUskjVws2naxe5SJ1i54vamUBWdPzyPCWoi7KJXeRNz8Qs4Ks5ZC3wRD2ugrRnycLIbrae29uIvbwCQBODQlnwY9+YM0ixHUXFBTEkXn6eKThn3xhSu8Nju7SqwPXz5Aqo16Vht50L3/5tSmtp2h6/yNtuvpWqeotRE8nAetVcKa1XnUXnDhaqprbXvm55JGKwxiQEoU9AVzF7QxBpydit84TQnSJkLf1YUJO3Z/EkCFDTOlCdBdTU+7Vpm86VsmOd/SaAb3B8H16L7jj5sj4x17Dbk/QpscfqKCy8owpvbs7evQYceXfae+nPCidLQnR00nA2k7ONBspFOjVabckkDHZGrTmkWLLxWGpmtuuoNUSoLoPFPkNNO3xdihy4X/NTnLXQ+qjetmt+0ARlGQQLe1XhehyW9e9QfRx5ebvuxERPPT0U9YsQnQbU6fZKZ6ut4ep+XC3Kb0nc1e4mXC6GoBjw4dymwSsmtvvTqJ6YH8ARlyop2T3PmuWbm2/oTrwwUljiIuPM6ULIXoeCVj9MQV0Nmzx2UpAWJ5NxvpUCtYZKu8uWkPWdBc5m40ho52sMkMV35gVFKy141q3KUBgaVGeTdziPOxr11xD21I32fEp5E3PYo2hVDZqZamh7aqHguV5pEjQKkSnu3LlCoPf/kB7f/7B+dhsNlMeIbqbQQ/qndXEFZVSdrDMlN5THfh4rzZ9yi49dBsNGDCAw9Mma+9riopN6d3dQEOv1g0zZ5jShBA9kwSs/lg7XSpeQRTe9p95pJh62I0mo8S6ggTslk6aoqYmQEnr7UfdmXHYJmeQsMVD6cooa3LblGcTZ4smI6FA/+4BJK+rMLeDFUJ0inf/889MOKOU6FSMHUHKU8utWYToduY/9CDH1E54Qpo8lDrft2bpkTyG9qtDZ+pVYIUi7DY90Bv+dRmNjY2m9O7qYOkBrRYLwAzDmMJCiJ5LAtb2sgaz6uuqg0sDZ5pN6wXY1HlSCwGvq9gFCXY9KM13aAGvx1gSLIS4bmprahn1znbt/aWHpE2V6DnO3D1bm47cXYTH4zGl9zQXL9Zrw0rV9g9h1r13W7P0edPnzaVJrQEy8XQ1n+3qGdXBD76/Q5sumTKJG6Ok52chegMJWNvDnoi9JIdNfjtZaplzQx4sdwSs4utMs5FSlEVFoCFm7InYKcJlGXfVVWRoo5rvwLa4iKwy34A3MBeFJZAw9doDbiGEfztef4OR5+sAOHTjGB5wPGrNIkS3NWORXko1qfIc2ze/Y0rvaT7b+bE27Z5yI+HhyvA9Qjd27Ghcdv2+oPLz/ab07mrUNr2qN7Ol5FyI3kIC1vaIWUr6dBcZS9Q2rSpnmrUNaB4p3navKIFkiqXzIzMnuevtZG1uofpuzAqylps/252ZQgZ6G1XnhjzsawtaHDPW+l2daSl+eh8WQnSUU6dOM7Fgp/a+3yP3m9KF6O5uvPFGvrxtmvb+4oefmNJ7mqqP9KCm3y3SIU8gngR9m4eXHDKldUdfflbI6PO1AFwK7sfsh1OsWYQQPZQErO0SxYriCrIwd8qUEW/tHCmVgpcL9TyL80jd0kKpZ7mLIlxkTDa2jbV0+AQkr/NQkKB/dvS6dCq0NqpKaatrVbTvOkxD75jb4LZYqit6tsY6TtZU+byqLzWZ812qUea32kSpkeqaKk7WNlgTDNQ8da2urM/Yu+4vRNQr/9nXUyaxcEmgE4EQ3dfwB/RqszO+KqP4y69M6T3J5C/0sUXt8+80pQldzFy9KviUwyfY/4U+DFB39O27erOLA9MmM3zEMFO6EKLnkoDVImplaSsdFUWxoriF9quLcvF4cklelGvKEzBYRSk9LfXTLtbU4ZMqeV2gNN/vpb9KtVJX0/I+6xC9yrd7GbPzfZ/XnK8r1Qx17PmsANt77zJm5/tEvruRp8qUaqs+zu1n2dbNRO58nzE7tmDb9hmuZmsm4OheEnduZ81pObUAHHYfJvbveo+Vg5bJoyHRM915791UjBmhvf/GEBz0JF9+XsSgS8oDtUM3jiU6RnoIDmTqtKkcmjRae39kX6EpvbuZ/NFn2nTY3NtMaUKInk3uKoXo1SLJveteTtx1LycSxpMA2AdGKklHCkk+2UDq5HupT1lM4bgQcg7sIqfGuo4qcvYfZFPwRArvW0Z9kp3Uy27mfGbtWbqBvG9O4B44kdU3BlnS+qai3L8xoPEKAF/FT2beA9LZkui5Liy4Q5seuW8/F+vrTek9weGP9mjTddOnmNKEr4s366O/9ys+YErrTvZ8uItBl5VzbfXA/ixYttiaRQjRg0nAKkRvdeNsTtw1h6VDIhk9JJL6yjMU9RvJ01PCAHCfqaI6ZCQZUyMJ6xdGQuwkkqlh+ynrik6y/QIkj7uFhP5BhEXE89NhQVSfP2UeV/h4Iatrgng6OhH9mXzfdfDAQRLe13vWHPlYS9UshOj+Zj78II1Bym3DuHM1fPxWgTVLtxe5V6/WOnbOTFOa8DVutv4fxRw6TFnZVfQ62QUqt+ol/u74KQQHB5vShRA9mwSsQvRWIeGMHhKOEp4eJed0A2HDxrNAPeqjhg0horGG7WeUNq3VRyvZzhAWjDKuBGAkC8Jhe9VhGgCaT7D9fBMRQ0cZqpM3kFd2FHf/cayIktJVANefN2rTX94Wx6x5c03pQvQ0o0eNomTOLdr7xp2GHll7gOPHTjLp1DkAjg4bwu2GNprCv9vmzuI7dRzesCtNlO3Rq912F82eZm7Zp7epHpo0y5QuhOj5JGAVogs50/QOrxz53rlusuO98609TneQb8vJvhxE+hhDF9I3zsR5QxMZe99izLsbGXOoiuTJSaQPMS4IMJz0W2JYULWfyK2bGfP3XaxmPLtnGlo/V37JmhpYOvEWoo4X8tQnu3H6VC3uO4r3F5Ow6wvt/aQnlprSheipxtyvd7403eXmi33dL4AJ5KsdH2nTp6e10J2+MDkzI1abvrLfOhr89bfznb9r0yciBnH3ogdN6UKInk8CViG6Sr6DFArUDq8qSHxWCU7dmSkUvqx0glWxtoiUtI4OWZvYfuIsDaFjeNo4hnplKU+fbiBiwEhWjxnDglDY5P6MPT6dKTXgdLlxekJIHjWejCHhRFw6yk+/PqunHzqGK3Q8a6aGQV0VOefO4GqpM+Fe7ps//02b/nJuArfcJuMBit5hVtIcDt44Rnv/3d93mNK7s6aP9mnTg26dYUoTgUXM1M9f4w66OV15xpR+vdW9q++DJ2SYIiF6JQlYhegq9kTsRS693WdCInbcbCpO18bSjVqZRer63I4tZW0+RM6ZJqKGTUTvPgP2VByhqP9EChcm8fTNcyi4y87SK5Ws/rrKkAuoKSX7HKROfZCNiTNZMTeF3aND2H6kmD0AVcWsqWpi6aRE0/r7qi/2fkrCpyUAXA4KYmraY9YsQvRoTQv16u3jPyvm7Bmlmm131uzxMP3AtwBc6B/CrHv0kmLRstvvTqJqYH8ARtRepPiT7lMVvLr6PPElervaMXdL0wsheiMJWIXoKjErKNXG502B51cQhYtC09B2dhKnG9+3zHcII99X/aGj5BHOz28aZ5p/7koThA5gtHde/yHYQ+BEY715HfWXOUE/osL6a/NuDB8AzU2c83iocJ9gD+B0b2XMu5sZU34WaGD1F7vY5uf79PbXsby3tO3z9fyZTImd7JNHXvLqya87Fj3I+QGhANxQU8fe/K0+ebrba8+HO7Xj0j15EoMGhfvkkZf/14ABYRyO06tQ1xQV++S5Xq99W9/Tvte3o4cx6665PnnkJS95da/X1bDV1tZe3ZItGPybLJp/8QI2bNYkITpNyelKHn9rA/ueeNKa1KKSkhJiY2OJjFSHe+ks+Q5sGxx41iUDThy2XBweB7nxLtZo4+G6yY5fjb04l9ZG7GxqaqKqylIa6qOW3KLPeMYzhq8T7Yw0pFz67jPGH60jaUQMr4wL5auKA/xDLfyvKfN4dngtxd9VQuRNxA+q5OXPSvj/GMp/3TSFGZeP8MyRU+zqP4mjN9/E+eMlvHzukr7iK3Xk1jcTP3Asr948hXjDZ/Z2X+79nMmZ/wHA+QGh2NY+y5ixevVJIXqLHb/NYeaHnwLw9U3juX3t/7Fm6VZ2Zv2O2/bsB+CLxx5g3uNLrFlECz7e8i4Jr28G4PDICGJeXUNoaIg1W5f74ucvMPXwSQA+vecO7v7xD6xZhBDdzLBhw+jXr/Uy061bt5KUlAQSsIrepLsHrM40G7mPeshVq/8q7ytI3LCJpeu8Aas3kG09YG2Tqs+Y87GbyJsWUxCn9Besq2NP4S6WHq/hpAfoF0Z6zFz+GDsccOHIL4apj5E7GThXzFNfHCKnQelRePTgiWyaOZs7wi2rBCjbhu1AHVmzFrPCGCH3AQU/ymC6S6n0XZRyF4+s+idrFiF6hf2fFxGxYo32/uQ//7xb94S9/4FUIuqVB2uX//j/MnmydLrUHsePHafB8U8EqaUjx174J+YsuMuarUsdO3acK6n/U3tf/evV3Hyr9BcgRG9hDFhbD2+FEB3CHm8nb4O3daqT3PV2Eu1R2MlgtdpjsDszg7zljo4JVgEiZ7J70WN+glWAcO5IfIATDz2GZ9FjeFIWq8GqYkDoSNLHqm+GxfPHe5cp+RY9xon5AYJVgMkL8Szqe8HqR1vf14LVysHhJKX/N2sWIXqNm29L4OvYSdr7E+/pVW67G1dJqRasHpo0RoLVqzB23Fhcdr1n+MrPldLq66kwX+8d+NDE0RKsCtGLScAqRBeJWllAVlGKOnxNCkVrC1gRA8nrCmCxMqxN9Lp0KtZ1WLh6DSaSded8FgQKSoWP+r++o02fuO9Ohg8fZkoXorcJXninNh31eQnHjx03pXcXZdv04Wzqpk8xpYm2a75lmjY9sOSQKe16GLrtE2364sybTWlCiN5FAlYhukwUK4r1RuelK71Pq5PJ9TZG19qyXm/hREiw2mbbN7/D1IqjABwdMZT7/kf7qqUL0RMtWLaYyqHKiSKi/hKF7+gd4HQng/foPduNueM2U5pou5i5s7Tp2MMnKPqs0JTelQ4eOMSkSr0Ph2kPLjSlCyF6FwlYhRDiGjVvLNCmq+6fR1h/ZQgIIXqz4OBgjifdrr3v//FnpvTu4Mzps0SfUMYNPTZsCLOS5liziDayT7dzaNJo7f3RT69fwOrKf1ebLp0yiZjJN5nShRC9iwSsQghxDd57429M/q4SgIoxI3joh9JLpeg7phhKtqYcOcmuv39gSr/evti2Q5uutEtQc60uztBH2+5XctCU1pUm7FB6qAZouv0WU5oQoveRgFUIIa5B/836k/6GlAWmNCF6O/t0O/tvjtXenzO0K+wOGnfu06YHSzvHazbWUKU6puwI5WXfmNK7QtFnhYy4UA/A5aAgbn3ofmsWIUQvIwGrEMLH3h0fs+WfnmXrujesScLA+V+53HhKaUd1cNIYHlz+uDWLEL3ekHuVYQcAphR+jfsbpbfs7iC+VAmoLvQP4bYF86zJop1mzp3NdyMiAAhrvELZHr2ks6sc3qL3Dnxw+k2MGTPKlC6E6H0kYBVC+Dj/p79y8/6DxOX8jW3/7Se8m7vBmqXPu3LlCpFv69UfbYvuMaUL0VfMX/QgR25QxrEe2NhEifN9a5br4tNdu7Vp9+QbGTp0qCldXJ0zhp6WL+8vNaV1hWmf6J1oBc++1ZQmhOidJGAVQviojxqvTcd8dwr7H97kvbSf8t5fNpny9WVb/2MdY6tqACiNncS9jz5izSJEn3Funt750qDdX5jSrpfj7+tjw9puiTOliasXOUsf73TcwW85dUppw98V9nz4EaFNTQCcHxBG0sMPWrMIIXohCViFED4eeWEVXz50N9UD9N5uYw+fIPZ3ufz9H37GB5vyTfn7mtqaWsa+s117P/BhaUMl+rYZD92nTUcfP8OH+VtN6dfDpM+/1qYnJ802pYmrd+tdc6kKDwPghtqLFO/W2wl3ttOG6sDuGZMJD5fx14ToCyRgFUL49fDKnzL09y/z5X1zuRgarM2fWnGUya/+ia0//Dk73rn+N6XXw/ac9VqnH8XTY7grRQJW0bdFRd9I0ax47X3t9o9N6V2t/FAZw+qUY/TQxNFMmapXYxXXZlB4OIft0dr7C0UlpvTO0tTUxM2FB7T3g+bMNKULIXovCViFEAHdGHUjDz/3c/r95p8pmn87V4L0U0bcwcNEZf6Rgh+v5KOt3aPNWlc4deo0MVs/0t4PW5psSheirxp+j96pUXzRQVwlLlN6V3K9p1cHrpuh92IsOkb/W2do08NcFVy6fNmU3hl2GsZePRkxmIWPpJjShRC9lwSsQohWxU6dwiO/+t9c/PX/4cu55jHvppdWMOlf/513nv7ffPzBh6a03mjPf+Uy6FIjAPtvm8achXdZswjRJyXdt4Dy8UqPrf08Hg6+u82apcuEG9rRjp6ZaEoT1276vLk09VNuISdVnuMLQwdXnaWhQN+fTt4y1ZQmhOjdJGAVQrRZ/C0zePjl/8OZtf8PX86cbk4rKWfCP/+WLT97ln0fda+xGDvKYfdh4t/TqzqOe/QhU7oQfd1FQ+dLw/d+yZUrV0zpXeH8+RpuOqZ0BHRs2BBmz7/TmkVco/Hjx+KKnaS9r/z8S1N6Rzt/voZphw5r74dLm2Qh+hQJWNvpSn0dtQcLOeeupr6dNWAuX6im7lw1decbafclvKmRiycPcrbITd25OgJ/dCP159TPael1Nd9BCNWts2bycNavOPGr/8X+W8zV7W7+8iCj/8+veXvF/+GLfZ+Z0nq6otffJLjJo0zPvYVbZ+s350IIuO3hB6kPUdq8TzxdxY7N71izdLpP39M7RKucqre1FB2r+ZZp2vTAr8tNaR1t99sF2vThUcO48575pnQhRO8mAWtbXTjIqdU/5tgDaZz74UvU/iCdyge+z3evFVKn9LDesvq9nHk8nTNL0qnaUYfehU1rGjn/9ksceeD7nH78WS48k8GZJWmc+N4vOVVaZ80MfEHVEuVzWnz9fAsXrYsK0U6z59/J4ldf5sizP6E47iZT2i2flzJi1b/y9qpfUbK/2JTWEx08cJCEDz8F4HK/fsR8f4k1ixB93pjRozgw+2btfcOOvab0rtCwc482PXimuQmD6Dgxd87SpmMPn+DLzwpN6R0p9F2934BziXqgLIToGyRgbYumYk784FkadqljjQ2KwBaqlHo2//Ulzv7rXpS+CAOreesNGi8AgxYy8KEIa3JANX/9BdW/LsRzGQgKwTY0REk4XUzDT1/g1DHrEkKoLtf5lqyfq+aiZWe9Uq/ka73GgFp676d0Pun+hTz0+7VUZPwDh28aZ0q7Zd9XDP6nX/LWs/9M2cEyU1pP4nr9L9r013ffzvQZ5irRQgjFmPv0dt3xJWXs/6LIlN7ZZhQrpX11/UNJvFuqA3cW+/Q4Dk0arb3/7tPOCViPHTtOjFrFG2DC/DmmdCFE7ycBaxucf/13XD4NBI0kdG0O4wpymPj+m0T8PB4b4Hkvk3M7lE5Y/Krfy4U/HwUg6IepDAuyZgigfhe1/+4GwHbfSka8/yYTt7zJmLyfEDwMaHLT8Ke9PsGDYjxheRuZtNP4yqK/N5aYNoWBliVEL/P5f/iWrC9J5+xbyr4IdVT9ZwbHHkjjzJJ0Kh9I5/huf6X2cOX0No597/tULknnzOLvc+ynW6jxU7MgacpZbvymmkuPPsmBqLGmtIRPviToR8/y1vP/wtGjPetJy1dF+0nYvR+AmrD+zEhdZs0ihFDNmjcX100TtPff/n2HKb0zfb5bqQUBUDF5ApGRkaZ00bHq4u3adL+Sg6a0jlK4Sa9WXjZxtDTFEKIPkoC1VUdp+Eh5smd77BlumBWhVucNYejDKxmg1oi58tEXAQJHOP/G61dVunql6AuuNAFBiQz8+WzC1UA3dNxChv9U7fVwdwm1pqVacPAjLh8DCCf03vh2VEsWPVciAzfnMGJzDiP+sIx+QL8xSi+elL5B7euVhPwqhzHb32ToP0bSuDqT0+es66imKvN3XBm2jKHvbmTM5mcIOfY61f9uvTlppDpvC5747zH2p4u5/0+/4cD/eILyCernAUHNzSTs/Jy6J/8Xb72YyZmzZ01r6K6+XbdBm/5mwe1Ex0i7OCFa4pmvVxcdte9LampqTOmd5bv39eDYliC1IDrbuDtu06ZvOnSkU2rRjNimV/G+OFMf61cI0XdIwNqqozQphZwEz4i1BHnh9E8Yr0wePua/TeiFbVz4sxLwtqt0FQie84xSMrr9OUYMMKeFDQhXJi5coNmUMpuxOzcyaeerjDLXzORcwTY8AOMeYKCc83u/2/47IzY/w9BhEYQPi6CpcB/NgxYyIEmpVl6zvxjP6IUMnB9BaFAIEY88SFBTMY36uOyqAzTug+DHHyViAIQOS2LA/eF4Cksw3YKWb+DijnBC0xczSJ11f+r3WPjn31H6D0v5dvRwLWvYlSYStu2l8omneeulX1NX5/foaRNvlWbry1jFueG8b7q1arSRt4O0i/Xw+Sf7uLlQGU/y9OCBzHryiXZUoxaib7pjcTJV4WEAjKm+wO4tW61ZOsWEz/T28jFzpCSus828czbfjVAexA+4coWyPR3b0V7ZoTLGVulXmskLZBgxIfoiCVhbFU2Q2glq02FvVUpdY4U6b2oUQ6yJQPUbf1NKSdtZutqaC6fV9hzjRratpLRpLw3vKNU9bffcwVBruuh9QsMJHxZOKABuLuYfhYVJDFEfmgycHo/t5EEunVTe1xcV0hQUT4jP8HZTCU6AK4XFSu/UTUe5/FkdtsTphn2+kTPrN+KJeZjwBOOyigd/4OCuv/yB4tRFHFVvbgDCLzWS8N4nlC97irfW/hsej9IDb3tcfOtZn2rPZ5akU/W5N8dRzv/cN12vGm1Ux7lXf8yJFCXP6Qe+T+Srb2ipx++dRZgzs03VqIXoyyIihvLtHfrJoHnnPlN6Z/jW/S031CoPvw5NGk1snM/JTHSCs9Mna9NXin2eeF6T0g35+vSUSdin61WQhRB9hwSsrRrJkMeV6rfNf36d06f1lMvuPC6+p+Tpv9jPwOSnt3LhjasrXW3J5WPbOP8npTpmUGpym4LPhl3baGwCiCVsUZQ1WfR2xdu4dMxcFTw4/gkGP1ZHw/I0jjyeTuULXxD8/EpuGGZZlgiGPfcUQdte4sT30jmyJIOGpmUM/ZFhOJtjW6jfAcHLFzOkfCvHM/M461O1GB76Hz9g7sYc9n/vfk4N9ZbDQkT9JRIKdlL40HLe/vXvTMu0SdRihqhVn4c/PxsYSb+Rljzzf6JUjfbme0StHWFU/jYXNtURsiaHcTvfpPrBEQSf+g6AY8OHMn9OvzZWoxZC3PjAAm162qHDfL67c4PW4r/rw9nUTTcPtyU6T8Tt+oOJsYe+pbLScKN0jaJ36SW2zTP13qeFEH2LBKxtMGDhMwxeOhIuFHLx8e9z5MfPcvQHaZz4wUaaCSdo5XOM8HNtrMp7gya1Y5qmV9M5fNcyDi/4Pt+9tIWqC9bcrTv70jIO37WME6m/48q5EIKefJnhbSq1baT2A7X3vvjZDLzBmi56u3Pvf+RbFfzYNi5sPIotZh5hqQsJHtfIlVffoMqnM6VGzv/pDZoujyR42cP0TxqPzb2R2q3VWvrZP71N87hlDJofApUHaXxnH1daqHK7+H/+kNu3vE7R4rs5F67Xdx9xoZ5b3t7GZ4vTyH/tj6ZlAhn4yMuMeDWVwWrV50t790L8gwyKsWQMDSdczRM+LIKBlmr2AA2hUxm49ldEJkUQTAjHyvU6v2fvnwflB9tYjVoIccvMREri9PbeR9/r3M6XBnzyhTY9evatpjTReW67O0mr/n1DTR3Fn3TMUEaF+z5niNruojGoHzMMD0CEEH2LBKxtEkrQjaOwoQxl4yk9SJNbrQYYFE7QDXpJkeb0Fuo2GaoKeoOApkaa33udmuWvcLaFG/pWBUXSLzqSNhXant7KpV3KZPCSB7X2haKPUKuDW6uCV/3tbzRHpRLx+6cY+XAq4/7wDMHnt1KnBaKqcx9Q/w6ErPk3xj2xmFErsxj65Eiafv83qlD2r/r36gj+4aNtKu03emTFT7FvzqHwgblc6K8O2QSMPF/HjL9uZc8j/0DBH9eZlrEKHhBO+NAQpeS4fhcN2yDo3nm++3nFuxz7QTpHHs/g+K5Kv52khU1MZMSsKAYAO/K3Mq1M6RTq4qgRPPTDJ9tRjVoIARBy1x3a9ITPijldecaU3lHqGxqYfEQ5MI9HDmH2vLnWLKKThA8cyOGp+oOJ2sISU/rVOvKW3u7ZFXcTEybqPU8LIfoWCVjb4MI7L1D962I8gC3hQQb86hnCn0slJCoEmiq5vOqfOK338wBA3b69Woxqm5XK4L/kMGJzFuEPqfUUz+2i7g21N6c2GvwzZR2Df55EPyppfOHHnHrjqN8bb6OaD7Yp3yUokf5z9KBA9A1KdXDfquDNF+pgTITaxhUYMJ6gG8BTayn+r7+IhxD6Ddf3nf6Txmsdfnn3ryu//RFHHk/nyL/uVXrX/tkfaUtN2bD+/Vnyi58z7q//l8IFs7gcpD+GGVtVw/T1b/Px99J598/6OKiB1G3bypWmWEKT/NQ8cJ+C+1MJm9VI4+oMn2PW6vJfNmrTxx6aj81ma0c1aiEEwN3LFnMicjCoNSg+ze+czpf2vLtNmz5lKNUVXaP/rXr1nWEHKmi4dMmUfjUSdn+pTYfeISXmQvRlErC2pqmY2t8r7UVtD/+S0a88xcj5SYy4bxljc7IIiwWo4/L/3YLxNr++UB3yI2YZEf+yjGGjIwgfFsWIlVmEL1R6+PV8tMfcy2orQgcp6xj28DOMeE5tV/sff+O8TxVOI7WzHYCkeQzyUw1S9GbV1LxV6LcqePjcRNj1OmfeKKb2nJszmWu5dHIkITPHA9VU79hF9WlgXCIh46q5tOYVzrirqS3ayJnfFsL8WwkHgqJnEfLQQkJm3UrwbbcSPDkSCKfftHFtqwGgiogYypIXVjHkjdcoSjK3CZ9wuhr7f/yVnY//d97f8JYpTVdN3bsHYf6DDDEFkOMZ+uscRmz5N8Y9sZCRP89iYFIdl98NPMj9+395ndjvqgA4PWkM96Q9oSS0uRq1EAIgJCSYU3P14znY0CaxI9Xt2K1ND0qcYUoTnW/avDk09VNuKSdVnuPzXfr2uBq7/v6BNn1+QCi3J99jShdC9C0SsLamvFAZQ5VYwn4Qr5dGAQSNZ9T/fFCZLt7LRa046ShNh5WpfnfP03plVYQTcbf6JNJdSaMxqR0GzJmtVIFsKqax3JpqYBx79ZEklFYmos84/RGXi/xXBQ+b/wxDfhRL83/+knNLMqjbEUrIml8xIgbgABdfeIWLZQBRjHh1JSED9lL3g3TOPbOB5mmpDFmp7E/hs1IZu/In+mtZLBBJ6A8fbHcVYYBRo27gkTXPYVv3Cl/ONt943njyHFN+u57tqT/iQ2tJzbFtXCqG4Ltn++znYUMjCB/kLSEOod8A4HKgMWnqGPNfes+UVYsW6tNtrUYthNBMeVAPNqa6j7F7205TekeI/1JpSH4xNISE+UnWZNHJJkwYj2vKRO39mS9aqcLSiup8PWB1x8cSGRlpShdC9C0SsLbmbJUydimR9PN39z10oPon1uFpb5vUVoqfvGNB1l3wE9bWX1a/VyOeQPfdxrFXB82mvzx07ntuWMz4nRsZt9BfVfBwIp94jonvb1TG+y14lbFJhmGSJj5ImLrPBN8wm7F/eFPJt/NNJq5ZRqQ1Avaa84zfcYDba+KkCTz8/75A4x/Xsj/R3Ej0pmOnic76I+//t5/w8XsfAnD+7x+YxpnVXK7knLe0WOVpoUT005X/xOB65egqnTKJex9doqW1uRq1EEJjnx7HV7foPRNWbvvIlH6tCj/9Aps6ItY3UyYyfITU0b8emm+Zpk0P/PqQKa09PB4PM4rLtPeD59xmShdC9D0SsLYmOlr9k/ZyaYfveIvVf99FM0BQFMHaDfp4gtUmNM0f7rNU+23k/Efqk8cZsT4lQUYX31ihjBn5ww2ct6TVFxWqbWTHExQoMDCOvfrIgx02rI7oC+KJ/P1TDAsUlHahmMk3sfj/e4m63/4zxdPNXf9O+e4UE176Le/94Iec+UulaZxZTWgoV956hfPPvc65k9Wc3/EKF7dB8FylTVTDkULOfH6UBqBh3yuM/FQvLb1h4Z3UnatG7aiylWrUQohABt6td4J00xcujhw+Ykq/FkcMvQ/bDEGT6FrRc2dp07GHT1D4qd5rc3u8/9fN2vSpiEHMX5xsShdC9D0SsLZm9Dz6q0OMXXkpg+M73Fysh8sXKjn3xi+p+bMyzqrt4YWm6o9Dk9VqhOV5nM/cxfkLjVypr+TcGy9R954SRAbdcwdKa1b1pnnHLu3GGSDi7oVKz8THNnL+xW2cv9AITY1cKMrj7L+q7e982uvp9LFXRxJ6t4y9KtojnAHdIFg1iouP46HX/l/OZT3H17Hm/TnWfZbgBqgv+k++/qLIlAYRDPvVc4Re3krt4+lUv7AX22O/ZNh8pST28ievU/f7fVwG9r/xpXLMqW74fS5nlqRT9bnyvuVq1EKIQBY+ksK3o5WL1ZCGS+wveN+a5aqN/fQrbTrqjttNaaLrTJsxjbKJo7X3xz4N3E9ASzxb9QcQx2dMpV+Q3KoK0dfJWaBVEQz7+VMEDQOaKml8IYPTDyzjRMqPqf13pedgJj7IoPR4vSolEJzwJIPUMVKb33mF6pTvc+wBfRnbrJ8wxDCG6uVPXqfuhVe0G2cAYlKJ+JFyY+7Z9juqU77P4QXf5+wzG2m6DAxLYpDajtCXYezVmHsYKDfUopdImJlI8h+yqHx5JQeizSWbA44cIeLna3jn6f+N62uXNj94aCJj/qRXaZ7wdDx6/2ORBC2ZRf8rV+hX0azNPfr8/1Tzb2TsHO/cVqpRCyECqp6j9/Q6YM/Vlb5ZHT92nFHnlSr5ZRNHEzfdbs0iutCFGXrV734laueT7VBbU8tU9zHt/Q3zZpvShRB9kwSsbRA88UFG/+mXDLgvCpux16VBIwl67BmG5firOhnO8JX/zrBfLaTfUEObukHjCfn5Lxn+LwsZYswewJAn/kVZh3H9QSH0u+9Jhqx/huE+n6syjL0atLhtnyVETzJz7mzu/69XOfbCP5me6gPEl5Qz8Cer2fK/VuP+puXho0IXrWT0Q+N57/f/ycjzSu2HL2+LY+7C+dasQohrMD3lPpptSh2GyUdO8dHW96xZ2q3IqZfUXojXgyVxfYydrbc3jS4/QvkhvS1qW3z05iZt+vANkcy9925TuhCib5KAtY2Ch8Yz8rksJr6/kTEFOdzw7kYmFfye8U8nMdjUdbBRCIPn/4QJW95k0vvr1GVeZezD8YRb29kBEE5wahIDTfPUdRRsZNL76xix5U3GbX+TCc8tDtzpDXpnO5N2bmT8w37GpBSil5iz4C7uWf8ah//3/6BizAhT2s2FLvr9YwZvr/oVx4+fNKV5hQ0Kp+78eSYW6D2XjvveIlMeIcS1uykmmv0z9Tam1ds+MaVfjZCP9WFyRt9uHg5LdL3bk+bw3QjlnmNgYxNle9X2FG00aNvH2vS5W6U9shBCIQHrVQgdFMHA9o5nGhreyjKRhKz5N0YtbKF6YWg44UNDAqcL0YfNS76Pu9/8v3zzv/6R724wP6S5Zd9XND7xNG+tfpmqKt8haHb8YT0R9Urr8aI7buY2aQcnRKcYfs88bXpqUSllB9tXAmfU3NRM7LcnADg+bAiz599pzSKugzPT9DZIl78sNaW15OjR49x4UhsfkPHztLYYQog+TgLWbmLgY79kbFKEBKNCXKMFj6Rw599yOPi0g5ORg01pCbu+oOaRdN765ywaLl0C4MTJU8T+Xak/3xhk46bvP2JaRgjRcZLuX6hV4e9/pZnSrfp4m+31kaE68ClLR2zi+omYqfZUCYw9dJiTp06Z0gP5/C96deCyCaO4zdDrsBCib5OAtZsI9ltFWAhxte57bCmz3voTpU89ypnB5or2CR/s4dR9qby19t/Y98c/M6DxCgAld91O/C0yYLEQnal+rt7OMWKPtVfvtju/Q68+OnjmLaY0cf3ctmAe58KV7iBH1tZR8smn1ix+jftQz1d323RTmhCib5OAVQjRqz24/Pvc+s56StKWcH6AucF5QsFOEt7fDUBt/1Cmpy4zpQshOt6tDz/IhVClPtGNJ8/yweZ8a5Y2mVZ0AICLocHMkOqjXaiR+nPV1Flf5xu5AgwKH8gRuzoYPdCvsMS0tI+mRg5+vI+RtfpY9zEL7jJluVJfR925On0UBSFEnyIBqxCiT0hJ/2/MePcNvvp+CvUhvpXvyxfMImbyTdbZQogONnbMaMpm6TUZLn64x5TeFl8VfklIkzIM1TdTbuSGG8wdronO9AVVS9I5Y339fAsXAajjxgsVWu6bPi7ieKEy9JDVlSNbOfq97xP23FptXnX0BKbN0Dtcqt31CidS0jiz5D+o1eYKIfoSCViFEH3Koh//I1M/+AtfLr2XZmWEDY6MjOS2//aYNasQopOMvk8fNurm/Qf5+quvTemt+ebv27Vpz80y9ur1EPxcDiM25zBi88v0jwXGjyQUaNjxChEHhuLpp95ieppofPE3nLeugEaqc/5I0w3LaDQ8RIwIGo/SSAPgKBf/4ib4oXhtjhCi75GAVQjRJz38sx8RtWMjJ371v7jhVxmMHz/WmkUI0Ulmz5uL66bx2vuyd7eZ0lszel+xNh0zRzrn6Vq3Erk5h2HzIwgfFkF4fQmNB8MJfSSJMCB41jOM2PIq5ZMn6ItUHTYEoV51BN/9DBcfvpEQtR+BZhvQEKGW1AKMZ/irrzJmtgzPJ0RfJgGrEKJPmz3/TqbGTbXOFkJ0Ms+82dr0Dfv2U68OLdWaM6fPMLaqBoCyiaOxT5cS1q4VwoBhEXi7BDj/9w9oHjSb/mot7+AByhB89QmGcVT7X6K//k4VQcT8JA5t36rNudgfmDmLIYZc0imlEEICViGEEEJ0GqXDHN9Oem5LfkDrwXv8mWq++MtG6s5VU99Kzzr78t/VpoPtk01pAJcvKOu/WG9NER2vmIsbK+G+JIZZAsuo4Wf1N5dqOLTvc2Oy5pbP9bFaB10ewYBUqf4rhDCTgFUIIYQQnebiW8/6dtCzJJ3G8ki+u13vfGnCf23izJJ0Kh9I5/huvcdYq+Bdn2nTY+P1IXKgjnOv/pgTKcr6Tz/wfY7+9aifqqiio1wp2sXlCyPpn+IbZE6/+2FqR+hjYdd8/qUpHWDHO3rpKtjot+o5Rt5gmCWEEBKwCiGEEKLTRS1myGalk57hz88GRtJvJEx6YKEp29l//ScGPxRK40uvc67JlKSZWnEUAE//AUQvulNPKH+bC5vqCFmTw7idbzLsZ9E0vfY7zp3Ws4iOdd65DcYlMSDGmgLcEEv5rETt7Qh1GCKjuvwPtOmm8Tcx5sGJpnQhhEACViGEEEJ0poGPvMyIV1MZPEzppOfS3r0Q/yCDYiDh9kSORelFakc++JRhS5KwXThI40nTagD4aOv72nTtjFiMA1Q1hE5l4NpfEZkUQTAhDH7oQYI5yJUyQybRcep30bANgh5PZqhh9vl3fsfxtw9yBRgz+1Zt/sBvv+PQAfPGmH7gW2361PfuNG1PIYTwkoBVCCGEEJ3G2wlPMIYg5955DFLTLzxwr5Z37GfFnPpwN55B8YSO02ZrqrbpvQmfnWWuhho2MZERs6IYoL5v+PwLrhBLsPSp1inqtm3lSlMsoXPMPfgGcZTGV1+hcoeb6VOGcFmNQoMar1C+dxfVO3ZRfRre/fMftWXqBw/EfscspX3z+Uapxi2EMJGAVQjRs12q4WRNlc+rutGboYmGWj/plwLUNwQa6lrJo36m/hlCiLbQgpwkPciZv2wRx4Yp/cKOOl9H3foTBP34e0QalvOaVliuTUf9341891oxfvtWurCXc5m7sC19gmHDrIni2lVT9+5BSFrIEEub00EPPcfgZaE0vpjBmcd/SWjoCC3tyv4vufjCK1wsg6B3d2vzB9Re5PzjP1baN/98i2FYGyGEkIBVCNHDub/ewZid7/u8ntZqmlXy2h7f9DlfV5pXBEAd2/duZsB2JU/kexuZ8+UJU/qezwqwvfeukv7uRp4qC9w5jBDCSA1y5j/IEEMQGRoSSuXsm7X3/cJHMPwh33E3S776kJAmDwAXx41iYOpNeP76S86+U23O2HSUUz/PpPGGVCJ+Gi/VTDtFBCN/u5FJaxYSZk0inGFPv8qk7RuZtHMjFT95REsZW36GK2PnY5tYzZTvzmvzjzz7YybtVPJPyllmGtYGgDnPMGnnMwy3zhdC9AkSsAoher7+Y9h9172cuOteTtwUCYQQFW7JMyRWSVdfu6eNtGQAju/nqdPNpE55AM+iJVRMCGfPd4W8VqWmHykk+WQDqZPvpT5lMYXjQsg5sIscZUhIIURLjm3jUjEE3z3bJ8iZcv8t2rSt9gxfffSJKR2g/N3t2vQ382/nhn98jgFJ0LTf2JlPHWf/9VkaTicx6NfLGCJjeF53M+9Ooipc2eI31Fzi2OIb+fztv2npR26IIOn+ewxLCCGEmQSsQogeLWrafE7cMZM7hkQyesgQCs9VwcDx/HSsJWNQKKOHRGqviP6+d7INQcPJipvFa7FDlKB32kSWUsfuM0q6+0wV1SEjyZgaSVi/MBJiJ5FMDdtPWdckhLA6//cPaB60kAFJIZaUOkYV/CcE6+VqJ97/yJQDYMRevYOe6DtuB0KwhZqyUPPGC1zYNpKwV59huLeRrLiuBg0axJHYaO39qa+LGbZ9j/b+bMI0bVoIIfyRgFUI0bP1H8LowWp5TUMpOVVwx4hoRlvzXTzMsvc2M+bdAp46aBjQ3iBsVCxLbxqPtzJiw7eVOAlnwSjlfdSwIUQ01rD9jNK2tfpoJdsZoqULIQIp5uLGSliY5FPqWfPXF7jwHlxOTtbmTfm8mGPfnYDTBzmz4yCVVdVMOKu2bAwOY+SgsZzf8QoXt0HwXKUn2oZ9r1D9726CfvQMgwZVKx34nKum/rK2WnGd9L9N7yBr2IEKxp/Rq3GPmz9HmxZCCH96YcDqxGGzYbPFka33zWDiTLNhS3Ma56jLWF6mPC3ldeAvp5U7Mw5bfDZua4IQokOcLDvCJsJJj/LT0ulSPYyIZvXQJnIO7eCn3wboUMmrzkV6+VnCbogl3Vvwc+NMnDc0kbH3Lca8u5Exh6pInpykpwsh/LpStIvLFyLon+LbprSxzA3UEbrlTW1e+MVLVP/171C2lboXtnJii36VvTjwEnU/SKf6xb30e/Jlhs1XSmwvV7jxAE2v/UzpvEd9VX2uLSquk7h5c7jST7nlnHTa28YCyieMYubc2YacQgjhqxcGrF4uMpa0Lzi0r63A4/GorwJS16eYg9bybOJsKRSZ8nkoWG5cixDi+jjLxso6GDIRhymAHMnTd9zLiQUPsTHxZp6+4z5yBzfx2rEAT7QAmk+QvbuYvOCJ7L49Rp9fWcrTpxuIGDCS1WPGsCAUNrk/Y0+zcWEhhFVwwk+YtDOH0bHWFBj+nNrZzs6NfLlUH+Lm2H4l0uy3dCE1uz7T5lf//GdK/u1vMv4fY7VhbIY88arecY/hNVYK8K67CRPGcyBmgnU2F26dbp0lhBA+em3Amro2C3tJBimZ7QlZjZLJ3ZIK6zO0klrnixm4lhdQujLKnHNdLnpFJiHEdVFZxmsXYemoyZYOXYIIGxzJ6HBvu7kwIoIBT6Aosw7n7t1kXBlOwZzZ2A1nyT0VRyjqP5HChUk8ffMcCu6ys/RKJau/1ksMhBBXb1rKvVwOUuoMxx4+wSdnpzLiZ/FMLDsCwInIwdxxd5JlKdETNPtpqxp9953WWUII4aPXBqxFLKVgrR3XqpSAVYNbZU/Ebp1X5GpXqW1buDPjzFWMfaoNK9WQHfmmmZDvMFdHLs8mzhZHdrlebdmRb5zvJju+pc8BaCFPeTZx/r6HukzcVT8cEOLauQ6fwNVvJE9PsfQ/ermS7QeLKdKaTDXRoIyM4UcTrsJtpFSFkJU4n2RLT8NVV5ogdABjvDPChmIPgRONDeaMQoirEhNzE6WJ+pX39CefUvj+h9r7k/abtGnRs0TNvd303hUznvhbZpjmCSGEP702YAWIWllA1nQXGS+2pYWpH65CXCRgV2sEJj+aCiUZRPtt23o1lEAvel06FVoV4wqyyCDabzDZNjlLMkgsU9aXu8g710XG5BTYrH5Omb8SaCcOWzQZCQV6decEw3eJWUr6dMjbYPn95ZvIKbGTvsRc8ixE1ynntcpGwoaNZ4H1rBYahPuYi8TPdrH9TBWuAzvIqIalI5T9teHUQTZVnKABaPhmB3OONXDH+Jk4BtRwsqaKkzVVVDcqq1owIhJqy0kpLMddc5RNn3zBS40hLB2thbBCiGsUeY9egjql0MXpbbu094NulQCnp5p+czxlE/ThxBpn6kMZCSFES6y3dr1MFCs2Z2Ffn+KnVLAV5dnELc7DvnaNXt13US6eLamwPgWbrQNKFPNXk1FiJ2vzCvRQL4oVxQWklmSwur3fGQAXpBWwwtDszsu+1jA/ZgVZy8G1bpMWGLszM8gjlYJ1egXn5HXG7xLF0jQ7rM81dTKlVJXO8vuZQnQJ91FymkNYMcHfTjic9Jk3s8JzgoV73ieu7CxhIxPJmaqUxJ44dpBl5Yc5AZw4X0c1sOfoLsbsfF97Pa2OphE2dQ67x4VTeryQ6J27WVYdRPqUeayxDqEjhLhq8x64h7IJStfb4ZcuM6XQBcDFkCDik6RBak824B8e40DUOIoWzGLRj/7BmiyEEH718oBVCcwK1trJW9x6T76uVdF6VdjJGSRs8fi0V2VRLh6Ph4q1djV/4N6IW+PckAfT01nqc49tJ9FfSWYbJUz1V9LpWwJqj7dDSSHKrYCbTetcsNxhaY+rfJeiA0pYG7Uyi1TyyNWCaSe56yH1UWnFK66jqPnUL1rCmvHWBNXgWLLuewzPIuVVOitGG7oGQlkwZhJRQFTiYi2P8ZU72Zs3nDsSH+DEQ2paymL+GOunR2IhxDWpn3ubNh1+SRmXpmLKjYwadYMhl+hp5i68m/v/9G888sIqa5IQQgTU+wNWQ5CV0kpVXnMvwcbqtL6iVpaqPQS7yJh89UErCXZD6apXFPYE67y2smNo/tN+aumx/oomo8SYIRnHckMwnZ9LHqk4WvivhOjOxsQmsS1eqvQK0Z3cuvgBasL6m+Y13xxnei+EEKJv6BMBq97j71VUDW5F8roKsqa7yNl8ldWD/Xbi5MZVZJ3XNaxBu/dlLGlOfjRVqxbs3JDnp1RWiJ4jLNzSs5IQ4robO24s38w09yobY+m0RwghRN/QRwJWpSpvwXLIW+wg15rWRVzFLlOJqtKJk7dKrpGLwhJjNVtztVwv94GOjGqV9qnGNq0BLXKo1YKd5K63k/W8hKtCCCE61uh77tKmyyaMxD5dSliFEKIv6jsBq7cDIfLIW29NaRtnmm/VX3dmChklqWRZ27palWeTYQ3uFq0ha3oeKaYegd1kx6eQt7zAUCVZDSZXrTYNYZOyyjfUvRZRK7NI9ekF2U12vLX9r1ItuOjZDPL8tsEVQgghrs3s+XdStGg+B6LGMegphzVZCCFEH9GnAlatavBVc5Ex2di+0zskTW7AKrHaGKuTM0jYUmrpSTeKFcXq0DGGNqM5aRV4DD31og3Rk0eKN98SKLim3+JPMrmeAlJN7VijyUkz9JTszfl8FpS4sKct9dMGVwghhLh2j2T8T+7/078xe/6d1iQhhBB9hK22ttZjnXmtBv8mi+ZfvIANmzVJ9Bbl2cRNziG9zBqEXz8lpyt5/K0N7HviSWtSi0pKSoiNjSUyMtKaJIQQQgghhOhiW7duJSlJGZe7j5Wwio4iY68KIYQQfVEj1TVVnLS+ahsMeZpoqFXmVzcaZvvT3KCurw7jGkwu1bScLoTo1SRgFe3nrz2uEEIIIfqAcp7e+T5jrK89X6r9cdTh/OQtBuxQ5kf+fQsZ3wYINU8VsvDvW4jc+T5jdhYwYOs2nHXGDE2cPLiN6PfeZczOvWw3Jgkh+gwJWEU7OHEEbI8rhBBCiL5iafS9nLjrXk7cNZs1YUD/cMYADQd2k3IuhDWJi/E8cC+5QxvJPuhvRIQG8g6Usz14IqUPPIZn/s083e8sy74y9m5ZSe7ROpaOGGKYJ4ToayRgFe2QTK46Lqveg7EQQggh+o4YXrvrXnKmRDJ6SCSjG46T2xDE0xPjCAPComZxYv59PDcuDEIiSR0dAZfr/QyZV499tJ3dt87EHgIMjuXpYSE01J4x5B3JirsXkzUixLSkEKJvkYBVCCGEEEK0UQgRQyKJUGNI1+ETuPoNZ+mkIGVG/yGMHhym5m1kz7kaGDiERG15r0gSYuO5Y5i6HCdwVjUSNmSEYfSBILlTFULIaUAIIYQQnehSjW8HPT6d8bSjkx7QOv6pvtRkTaChTl2PnzTR0cp5rbKRsOHjWWC9o6zYxZiCzcw5N4SNtycy2pJs1oSr8DMyLoXz21hpbySEMLOeXoQQQgghOoz76x2+HfTsfJ+nv1UzNJ8g50NDJz3vbuSpMlPPOz4ayj5izM7dbLzoLZ0DqGP73s0M2K6u572NzPnyhCFddDj3UXKaQ1gx0U+QOWwSr8VEkd7vLOn7D1FtTTeoLtvBnGONpE6dT7qMMCeEsJCAVQghhBCdq/8Ydt+ldtJzUyQQQlS4ktRwqISnLoSw5tYleFIeYNuIfuQc+oztzdaVeB1lTcVZwm6INQc3x/fz1OlmUqc8gGfREiomhLPnu0JeqzLkER2oCeexShpCR+EYa00DIiayNHYmf5w2hrCqCjbWWDOoTu1lwYGzRI2bQ+5kdacQQggDCViFEEII0Wmips3nxB0zuWNIJKOHDKHwXBUMHM9P1SCnetBoNt48l+fGhkC/ISyYNIqo5hqKzljXpKguLeGly+FkWaqONgQNJytuFq/FDlEC4mkTWUoduwOsR1yjhlJyquCO0bHYDbOLSrbxVPERwxyAJqr9jWxT58JReAR3ZDzbE8dYU4UQAiRgFUIIIUSnMnbC4w1yRkRrbRpHj49n6cThWnb3yTO4+w1hzkhtlq75CFnf1RBhLV0FwkbFsvSm8USo7xu+rcRJOAtGmfOJjnGy7AibCMdh2HYAYzwN5Hz7BU8dOMrJM+Wsdp3gZOgIkkcCVFF0sJiiaoATZO8uJo/h5E4bTYO3fXOtv8hWCNGXScAqhBBCiC7hDXLSo8xBjubUXpYda2DBxHjusKYBJ78u5qXLUH26ENs7G0ncV+6/bWSdi/RytdqwDOHZCc6ysbIOBo/3eXAwOn4+20YGkVu2mzF7CnnJM5KNM2eppbAnyTrkIus0QDWFDcCVs6R8bGjfvOdLP0PgCCH6MglYhRBCCNEF1CBnyEQc/oJIQ/XQjfH+AtoT5J6og+AhPBdtJ3dUOO7KQpYVnzVna1ZL7oInsvt2P50BiQ4wnKcXPoZn/s14B7DRhbNg1mLqFz2GZ9FjeO6bz1Jt6BoYEDqS9LEAdnK9eYyv+2YbhrVRTV6IZ9FCkq3zhRB9ggSsQgghhOh8lWW8dhGWjprsG+QYg8w5dq1ar1k1hZcgedJ81kyLJ3XmfF4bDNvPVxry1OHcvZuMK8MpmDMbu9zldDMTybpzPgukbyUhRDvIqVwIIYQQnc51+ASufiN5eoo1XG1fkBkRFKJOhRBmHNWGJlyF20ipCiErcT7JEhR1Q+FEyHYRQrRTK5cFIYQQQohrVc5rlY2EDRvPAsudh/vLbaRUQfpNt5DYpHa8U1NDQzNQfYRNB49wEoCRLAiHPPcONp2swnVgBxnVsHSEUoG04ZsdzDnWwB3jZ+IYUKOup4rqRvPnCSGE6FkkYBWiizjTbNhs5pcjH8BNdrx3ngOndUEhhOjp3EfJaQ5hxQTfNqWuCw1AEzkHt+kd7+zcwWtngNNlLDtURiEAw0mflciKoGqWffY+cWXVjB49k5ypSontifN1VAN7ju4yrOd9nv7W8oFCCCF6FFttba3HOvNaDf5NFs2/eAEbNmuSEJ2m5HQlj7+1gX1PPGlNalFJSQmxsbFERlq6OuxUThzxLtYUr4DMOFZPLSV3Ebgz44guzsKzTrqWEEIIyrYRfXYShbNjArRrFUII0Rtt3bqVpKQkkBJWIa4Pd2YGvLyCKNxsKk5nzSJlftTKLFLX50opqxBCAIydLcGqEEL0cVLCKnqNnlPCqpeuRpmmUasHr8ZenNum7vsbGmSAdSGEEEII0TOEhVk73vPPWMIqAavoNXpKwOrOjCOFAkpXRlmCV9oVsHo8Hi5cuGCdLYQQQgghRLc0aNAgbLbWY0QJWEWv1DMCVjfZ8SmwuZQVMer7tE0sXecNWJ04bLk4PK0HrEIIIYQQQvRG0oZViOulfBM5pLNU6ygzCjsZrM5X3rkzM8hb7pBgVQghhBBCCAlYhehirkJcCXa1NFWRvK4AFivD2kSvS6dCeggWQgghhBACJGAVoostyvUzZE0yuR4PHo8Hj9aWVQghhBBCCCEBqxBCCCGEEEKIbkkCViGEEEIIIYQQ3ZIErEIIIYQQQgghuiUJWIUQQgghhBBCdEsSsAohhBBCCCGE6JYkYBVCCCGEEEII0S1JwCqEEEIIIYQQoluSgFUIIYQQQgghRLckAasQQvQqbrLj48gut84XwiDfgS3NaZ0rhBBCdDsSsArRCzjTbNhs+suRb83RxfIdxGW6rXM7gBOH4XfabDbT5zjTzO87h5vs+C7+j/Mdpt+svBz4CzfcmathcykrYqwpgRn/N3dmXNf9tvJs4toQNLkz43y2dc9g2V/js7kev8D3uHDieDaRinXJhnmdIOB+ex2OoQ6n/Abr72vbPurEcU37gpvseP/Hv5c709EJD60C/2bffaynUI5Rf/uiOzOu9WM20LWuPJs47zm6PBtHprv91w7jOjqYM836ULOd3y2gjlrP1WrjOTffETitPQKup53HeKD9qFVt/BzvubgN19vuSgJWIXoFO1llHjwe5ZW7yJrei0zPokL9nR5PBenrorWTcPI6D6Uro6xLdLAoVhR38X+8KFf9vQWkar8/F7/hxpI17QpW6bL/7Wo5Wb0unQpPd/6OLTDsrwUJGaRc1U3JtfHZvuV21hSvoNP/zYD77XU4hjqc8hs8Hg8Va+2kblGme+Q+2maBf7PPPtaTTLdTtMF6I+9m0zqXZV47xKyg1Occ3c793u86Oks7v1tAHbWea2A451ak5RDtL0hblIunI86BHbWeTuUm+1ko8HjwdPZDyk4kAasQvZb5abj29C7fQVxmtvIUMs2pPGnNVJ++xWfjNjyh1J6SlmcTZyoh8eUtBbPZbDg2mFIM38P/slcvihXFBaSuzyC73Fiq4PuZzrQ4svMNv8NwETN+d/1pqVKKka2l6U+knWkd/TuuhvH7xZFdrmy36MnRlu/a+vb1/m/uzDiiV7nIW6z/P6bt2olPzU3fU/ssN9nxKeSVZBDtnWcqtfNuB8t/sS2buLRsbR9w5Bt+h+FptLFmwtU93W6f5EdTcRV7b4INJQGG72T8v42l3r7/iwOn4b/Qv79x31f2A3NpmxPH5GiiLdvU///feYzHkO/va9t+q5zLnD7HujfNu86OP++0wHJ+NZ1b0pzqdvfu097jNMC52sS4v6ym0Jjkdz/oWj77mPZd1X3b+L+ov1s7/rznYrXGhX5cGksBzSVnHbp/JmSRhXIN0eSvJicti1RtRkvbyOVnH3Ti8BMoafu932uqn3O6to6WPr9jaN/tGreV6fros29aa0l5z1HW46RjRC1Jx473+6rXhPhs3GqptzszzvRfemsYBbo2+JyftdJzyzZNy/W7TKD7DvM901UybTf9s5xp0WSU5JESYBv4O+c68i33P2lOw+/Tt3Wg39YZJGAVoldwkTHZewLyBmjR5KRVaCUcCatStJOMa1UhDu1pm4uMYof+NNKWq6SVZVH0rHqzEbOCUm+p5hbIsF4sy7NJWZWgPMHzeHCQpyU501Jgs7psWSIZHX5SS8ax3DzHnZli+O3eJ9QuMrxPGT0VZBWlaAFQtFqC51sKlkcOBervTiDjxY7+7tfK+/1KWRGTTK53G5Wlk6N91zZsX1XUylK95GRdMuQ7SPH+fk8Fic925o2//j3176Y+kFCfmOfas4lb7N2GHirWFpGi7U+G/2ISsD5H3e8KYLFN+x0FCRmsVi/QyevU/8tTQfq61Z342xTODXmkPpqs3nyq28HjwfNyobLPWfbF0pVRLWyDPFI2qP+X4fg2H/fWquHKAwDUkjFPWRZFi73r8/f/d4GAv69t+61rVYZ2ftH2h/KW9pPOZzy/Rq0sVX+bhwIyyC5PJlcrcVa2T0vnai9nWgpFa9U8mxMpKlETyrOJ0/YDD1nFvst2rQD7tvF/KUsnZ7KN3EeVbZ5VZAgW16eo89Vz7pJs3C3utx2gyIX9UeP5XSmRylpp17K0tI387oOtCXhNNZ7T9ewtfX5nuPptZeB33zRcp7akYl9bwIoY5drjzaccJ8YVXT3nixkQr25H7zXBUCIatSQd1m3SHlJvWpeAY1GAa4O/87PGTfaSDBK8++ijaHdBfn9bC/dM10LbboZtlbyugqzpqRR4PJSupIVjST/nKiXk+v1PASnYlqjnVMO9kN/f1kkkYBWiVzBWCc4lGSe561PJ0k6oyaxZC4Vq4Y597RpDNSM7Wc8r76KmJuhpMUtJT9Ay6U8cF+cZSokU7s05YFhn8qPe59JOctcbgunJGbiKXJ1+Ixy1JB1WRVuewtvJ2uy9UEWxNM1O0QG3EkS8rF/Akp/PAu33Gf7DRQ7D0/buwriNDU87Tf9z27avP84NebhWRasPQqLJKCnC1WkXJP17Bvpu1v0samUWqdrvNP8XLM9Sb/jsJE7X0/R90/hEvBN/m1o6bLMpN325i4DyTeSoT7yNx5R1X6TFbZBKgVa9KxnHcheFLutxb1G+iRyyWOOtrhezgqzl3vW1/v93hsC/r237rfeGF29pSpGLj1rcTzqf+fyql2akrHdp52CddZuZz9V+88QsJX26MunenINrfYpWyuH/M7pQgH0b4/8SYydhunc/jGJpmmGDLi/Qq5MucpBaUoirxf22gyxaQ1ZRrlr6uYmcBIdpG7a0jfztg23Z1/xfU/0dvy1/fme46m2lp7a8b6rBrB70tXactIPhnJtCgf4Z2jXBIGYFWQk5bCq3bHc/1wZ/52eNdR813S/4/jbrtcx0XboG+rnHsq28rN8z0DUATPuiPd6u//ZWfltnkYC1JU2NXDxXTd25auovWxNb0ki9utzFemtaG1yuo+7kQardbV/+Sn0dde5izh6spO5CozXZ7HIdder3C/Rq6+eKvsGdGUdGvPp0tyxLqWLTZsqTPe9TuI5v7+Ekd30CduOFSH167dhg69rqgNdTvoPo4iz1fy7osODa205NeVlL7HoyJ47JhWR5nw5bSuk7jLc91ZZU8oyllqa22C23Leq920DRe3+fm+z4DBLVh4kVa9t35mwru7fkVX1d1/aDtG/f7j6iWJpWREamG+eLOaSbbtw73rVdU3sO//umm+wlhWRp+0UHHyfG/a8N+17yownkbHbj3lyobveOvDZ08G/rVrr2t0nAGsDlY9s49vj3Ob0knTNL0qn63JojsCtF/0HlknTOLPkFNUesqS1oqubcaz/j8ANpnHn8Wc7/IJ3TD3yfI6s3UnXBmlnVdJTK1T/m2ANpnPnBL7nwwx9zJuX7HP7hHzl33ppZ9fl/cEb9XYFeZ986al1K9CjJOJbnGaoZOVm9ChKv8nziKnaRMFUJM92bc0xPUVFLQFxatRrlSaTCTuJ04/foaEp7sCJTiYYueZ2HAu3poYuczeb/I31JFMmPmgMJUxWi1hiGBnGmeduCOHFchyDZfaAIu/d75+d2SAUje7zdHGRdZ0rJuV51152ZQV6C/eoegJS7KJqeqN4oOsldr87vrG26KJeKtBylemSMnYQSvWqyl3VfpMVtkEeud/nybDLWp+JYZD3uLWKWko7hc8uzybA+7OligX9f25jOOy9mQNpS5nXkfnJNXBSWeP/fQJ34WLeZv3O1ch7Vt/cmctQqwVFTE3AZfut1F2DfbrP1aimnd7std5DcRftt1MosEtalkFGUzlLTulveRv72wdb2tdauqWYtf/51429bGZID7ZvuzBQKXzZ2JtWW46QTLXKQsG41q4sTle0e4Nrg7/ysibGTUKKW1GK8Bvv/bYHvmTpZhx5L/n8b5dnEqW3X9TbC7msebk8CVj9qtv6Sk6m/48ppa0pbVHPu9W3KZMJiBsVa0wOp4+y//hO1fz0KTUBoOLZBAI14duVRs/wVzvqUetZx+oWfUb+rUnmrLQMc3ErtD/5IVZMxv+hLktcVkKBVtUuBLVdfcpH8fBZFi9VqH8UJvk+DF+VSkGCo+qiV7yltEPXv0QGdRRiq+yi/y9qWxNwRQAp61dCEYm/1JMP/YfnupipEPUjUyiz9f97AVZewRi1JV7Z1mpOolaWm/8Z/9/1dKGYFBWuLtOqG0evSr35olpgVZGm/LReu6Sl620StLCB9XTSO/GRyy/Rjyubt+MKyL8ZlulvYBqmwQZ03OYf0MuUG0HzcW28Qolix2fC5huWul8C/r23sCYXa/qAdux25n1yTZNZo3yOFwgTvmTMZR4Le6VLr52rLdltSSIJaJZhFuUq7Se//d60PVq5ZgH27rZZDrs9266r9Npk1aZDgp9pnS9vI7z7YilavqRYtff7VMfZ70c5t5OV3Wxn42zfLs0nxduynfXag46SrJONIyKMoXn3QEOja4Of8bFxH7pYE/T/VrsEBflvAe6bO1pHHUoDf1klstbW1HuvMazX4N1k0/+IFbNisST3C2ZeWceG9EPo9Ng/bX7fRBIT8y0bGzrHm9HWl+I8c/+lWPIQT+tt1jIm35vCvYfcrnPrFLiCc4P8nixseHEkoUFf8Oud+toXmJrA9mcXEfzScCEv/yJEfK58VaJmgn+cw/uEI40fB7lc4/ItdQBKDdj7DcHNqj1VyupLH39rAvieetCa1qKSkhNjYWCIjI61JohdxpsXhev5aL/JCdAdusuNXYy++2huNXiLfQdyBNW0KEEQPUJ5N3It2Sq2Bj+h+ZFuJLrB161aSkpJASlgDGJ9EeN56Jjyd2M4/qJpzOVvxAMR/j8FtDFYB6j7ZpUzMepJhauAJEB7/JIMeUwJOz0d7qNEXofqTPdpnDbUsE/5QOABNH+6hzrCMEEIIIYQQQvQU7YvH+ojhTz7DiHEh1tmtunLwbRqKAMIJTV+Mt3Zu645y5YAy1S8hlgGW1MgZauTrrkTvTqmRxsPVANhujvf5rCEz1WXKjtGu/qKE6KWS10npqugtoljR10tXUarVSelqLxKzQkrsegrZVqKLScDaYeqoWr9FKfGMeZhwP71Jt4XHTw+/DfX+ykhP0XxCmbIN8g2ug4PUeRcu0GxNNLpcybn3NnIiM4/KHcXU+LSTFUIIIYQQQojrQwLWjlL+NvVqrd7g5YsZYk1v0XiCpypTHuc2S0dJ1dTkFyqTsdFatd+OsZcLKT+m9qU8Lr+zkfoXfklVSjrHd1VzxZpVCCGEEEIIIbqYBKwdopEz6zcqpavjljFofgjg5nTm7zie+TtOt6Eb56EPPKh0UXVuKzU/yOTUe7s4s2MLJ378T9QXKXlsM+MZbFnu2jTCZSA2kZCFsdhClaF1Gl9Yw9lj1rxCCCGEEEII0bUkYO0I5Ru4uEOZDE5/mKEAnKLxnW3KSx11piXB8U8Q/pDam++RvTS89Ap1L7zO5VJvdeCRhN7dwW11gkYSujaHcX94jrHPv8zEgpcJHQc0uWn4W7E1t+j1nDjaOaSE4mqX63juzLir655f5UzTu6q/1nV1mXxH+4cKKs8m7roPfyEUbrLj27Et2rLt8h0tDA/Tzs+7al31OcIfZ1pX/vfXvq17zPlWiHbqUft2eTZx6jjk3Y0ErNeskbN/eVctXV1M+Hyld972C2f4yn9n2K+WERwXgW10BLbRhnXNTyWiozqMmfMMk3ZuZNL23zNmVgTB3vmhsQx6RA2Kvzpk6pFYiL4geZ3vmK69UswKSj3SaU+P1JZttygXT7HvWJJCCCFETyQB67U6toWL7ymloEGpDxMRZM3QHiEMnp/KuN/nMPEvOYz8caw6fzxhP0wizJK7MwweP16ZKP/O0COx6P7cZMd7B+JWBqM3zzMMcp3vIC4zG4d3MO80p1JKakshr0QfzN6dGactq+RR5TsM83/VtuXKs4lLy1a+T8CSn6vjTNN/92pjxQDD9/RfAun7n7kzHdpviPYObp7mVEu1vHn1kgTjb+24J6hOfdto29JaYqKWauc7sC3Ow7UqWv9fjdvH8F2daXFkZyppjnwnDnXb6P+f/l/53YYdyJkWR3a+4T/1foZx30xzWraR+lvUJ8DG7a7/R+bf4W+dfvNYtqX//eXq+P88wzaOX43aS4H5OFH3Ke17aceNvu38H8vKehyGmgLez3fku8mOjyajJI+UDt1nvQL8Lp/vYUjQGJc1/FbTPLUkL8Cx7fsZSv7szDh1P/F/bF29lr6Pn33X5/sEyuOdF2A/tlnOrdpvurZSzmvl0v7/Vo5Jy3b9qI3n2x7F7z4huky+w/e+xXItM18TA22z9pyDfI9nn3sJy3mqo++HAvE9N7b8PXyvr9ZzV6D/q/NIwHqNzv3lbaUX3kELGfigWqW3Q7ip/oN6ub/vCYaOs6YLoXOmRZOTVoHH48HjUYZvMc8rIGFVinYT4VpViMPjweOpIKsog+zyZHI9BaROz6JCXT5qZam6rIcCMpRly7OJWwwF6nzPuhfathzA+hzY7OnYkp98BylFWVSovzGxyKXML88mboND+x5Zxfpv9/L3n3lFrSylYq2d1C0ePOuS1VIt9TdvgYxMN5Rnk7IuXf1sD7mLjGu/Fsnkej+rLJ2cF1u4XVuUi2dLKva1Fcr/atk+FWuLSNEu0i4yipX/xPhdk9epn6Vux4KVUYG3YYdxkfGs93tWkFWUol1EtX1zXTLOtBRln/F48JQlkuH9LetTyH3Uuz0SyFiiXGz131JB+rrV2o2ucZ1+8+Q7iDZsy44sZff3ec60FIrWqvve5kSKSgwLeI8TTwEstpFCgbIdEjJY7SfQ8z2WDYk++2gUK4oryJqeSkGH7rOKgL8r36H9Do+ngsRnrUGIm+z4XPV3ePC8XEhKplvZ/lvUedp5I48U7dg2nNcCfkYeORSox3g7jq028/99Au67hu+zdHOK4RyklJq377ztLXFXP8d7brouvL9LPSbV/zbQ/m/crvPacr7tSdpw/RGdbNEasopy9Qe2G4rIet5aL8VwTbT732bWfbWlc5C/Y97nXsJyrSlIyCCls/dvn+uA7zXP9D0CXF9N51L8/1+dSQLWa3FuKxffVtuYDq2k4ddKJ0vK612tp90rG3/H8cytnDcu24r6bXlcOgYQy4AfzvZTujqeoEnKVHNllTVRHwpndCTtKfS90qSWqw4aJDtHj+Ekd30qWaabbOu8ZNashUI1nrOvXaNWKYxiaVqgMZj0J4sp610UusC9OQe0ZQPxXQ6A5VkdPg6qc0MeqS97LyJRLE2zA8r3dK1P0Z7+mb6HsqSf/6xl2hPHxXm4il0Qs5R0MojuhBJI7cnn5AxcRa42P4G1bp+olVmkasvb/VywvdSAQbsgB9iGHcZO1mbzdsxXmxkAABrrSURBVCs6oH5L7fs7yV3vImOy+r8b/4vlBXqwtchBakkhLoylTdFklBThUi+g+jr95zHvRx3M5/Ms+17MUtKnG/Jrx4mdxOl6vuRHUw2ZdC0ey524j/oK/LucG9RaAH62DQDlm8hRS32Nx1jyo6nkLbaWhKZSoI3/mIxjubJ/Bv4M83F+tcdWYP6+Twv7ruH7RC1Jh1XRhhJn63mpbedtn3PTdWH43oscaHurz/6v7Mu+29Wse/ymq9P69Ud0viiWphWRm49yXBWls9Tn/kO/JgbaZv731fYe8zrrtSb5+Szo7P3bz3Wgxe8R6PpqOMYD/V+dSWKSa1F/UWm7CnCsWO9k6Z1tNL5TrKV5Pt9G4zsH2z5UTJOb8zlK6apt6RMMu8GaQRE6Wa2+u6/YEgw3cuEjtXR28nhLsNvI6dXLOHzXMg7/utjynRo5/5Fap3LyuA4eQkf0LG6y4zNILFOenlWsVQLB1l3tch3P7i3pMT5VvEruzDgy4tX1lWWh/KooVhR78Dyaiy1gNcerkO8gujhLe3rrP0zpWO7MFApf9raL7D7bEJSSQG07tlg678QxuZAs7xPj5dZ02pinI3X151l10j56FVK9pRQej0+NBgCme2tKqK91yUoNAk8BLPGtsuZPq5/RpcdWG/ZdtSTRscF21VVf/Z+buosA+38r27V7/6a26cjrj7g6UUvSKdrghPxcitKW+h5/Fn63WSv7qlkbjvnronOuA37/r04kAeu1GBBFyEMLA7zilWFqANttCwl5KFbt3Kia6h27OLNjF9WnTWvT1O9QS1eDYglLjdc7RbIYMnOW8hnHNlKTuYuaeuByHdVvv6T3WnzPPEvAGsLg5CRl8u1MTr5RzIV6uFJfybk3XqLO2x73/ju42u6jRFdLxrE8z1JtyjrPyepVkNjmK7+LwpIE7DEAbjatUx6dKSUCelVLX/6X6yz2eDt5G7zfxvA9pybgavF7Wv+flrmKXSRMNTxZNCaq1XK9JYTXyn2gCHu8uqHyc8nTUvLUp8XgzswwzNdZt487M4O8BHvLF83ybFKKswwXmwDbsDybOPWC7c6MU9usuMmOtz59bgsXOZvN+2b6Euu3tJM4PcA2Wq9X9XJnZpC33EFyuYui6Ynqza2T3PWmJRQB8iQ/mkres5abEUObJ2ea9yLvxNGewMLv5ym/y7stldJF40KdoIV91O9v89Peq3WBf5c93u77/xrF2Eko8V/lWbnZqiAL71N+42dkk7E+FceiNnxGi8fWtfD3fVrYd/1IXuehYHkRrnLrean183aL56brze/+72Xdrrpu/ZvaoPXrj+gSMUtJL8rFsaHIz/XFrOVtZt1Xr/6Yt15rnC9mgPec1NkM14EWv4e/66t3HaqW/6/OIQHrtRiWyOiVP2Gs39cDWqAZvOwnjF35oDrczQEuvvAKdS+8wsUy09oUxtLVJ/57wNJVAGIeJfwhJaxsfucVqh5YxuF70zj/a7V0N/ZJBs8PsS5F2Jz/zqD7woE6mv79l5x9YBnHHvgxtf/uXS6VIfd1ZHtc0dmS1xWQoFWHUwII87wU2OKnxMEkGUeCt/OkZNasLVKr6KVQmKCeyGJWUKDN93Yi0IblOknUygKyirzVUgyftyhXab/p/Z5+ggx//5lR1JJ0itSOEpKfz1KmbTZSihOUGzBjxyCLaVf14pZErczSv9cGtFIg03cgXS8dWuRQ8sdn47Zsn+h16VRoVZf8cZO9JMNUtceWRhdsQzsJxfp2879vRrGi2LiNDB07LIdc62+MWUFWQgbRNhs2Wy74K80MlGdRLgXa/A7sQMLv50WxYrO+LW1LCkkwVgnuSH73UaWqXMd3uhT4d0WtLDX9v74lFcnklhmWVb+b3vFHNDlp3uqwqbBBnT85h/QypWZA658R+Ni6Nv6+Twv7roGx05MUlKrg7T1v+z03dRd+93//27XV821P0obrj+gKyrkuTz22WhRgm/nbV9t7zBv3beu1JoWCDu0zwS9/14GWvoe/66tVgP+rM9lqa2u1Wq0dZfBvsmj+xQvYtDLGnmovx+/KpBEI+ZeNjJ1jTW9JoGUDzVfUb3uJyhcLISiRgVue44ZB5nRfdVS98QoX/lxI8wV1VlAI/R56hoifzWZwoAasTdVU/fU1av+zEM9ldV5QCP0eepqInyYxuAfWBy45Xcnjb21g3xNPWpNaVFJSQmxsLJGRkdYkIUQncKbF4Xq+5RvxgMqziXvRTqm/i6jo5dxkx6/GXtzKsD5dprt9HyGEkTPNRu6jHVldVY75rrR161aSkpRaoVLC2qLZjN25kUk7fQPL1gVaNtB8xYCFz6ljpLYlWAUIJ/KJ55hQsJFx765jRMGbTNr+JhN+3kKwChAUQeQTzzHxfetyPTNYFUIIIYQQwjvkSgqGDoREjyYlrKLXkBJWIYQQQgghej4pYRVCCCGEEEII0e1JwCqEEEIIIYQQoluSgFUIIYQQQgghRLckAasQQogex50Z1+ZhWdyZDp9hi4ToDpxp3uEv3GTHt3NoiHyH3+F7Ol2+w/CdO3p4pOugPJu4qxiWoy3nIGdae9fbS/5T0WX0oXfUVyeeE5xpvkMAdhUJWIUQQgghroPkdZ6rH4dxUS6e4hVc5dIdIIoVxR05ZMh1ErOCUk93Gaakl/ynogvZySrz4PEor4q0HKKv4gFMdycBqxB9jvokX+323TjAtXEge1uaerrLdxCXmY1Dnec3jxBdQH+SHMfqYkOCn33ZP6eyH6vruF5PikUv4rPv+d/HnGlxZGfqeb0laErpv5vs+GgySvJI8aaVZxOnrcd786mcu7Mz45R1b8vGoe3vSslc246D9jOe9x0b9Pl6CaLx85V5zrQ4svMNv8NwvTBdR7wlQuXZxKVl6+sxlhT5/M++16ar58ShLh9oO5m2a3w2H2XGEb3KRd5i9bP9bi8j//uFeb73f/O3vBBtE7WylILleWT4ua/z7s/G/dyRH+D4Mh3Thn12s7/jI9D5x3zcXMtZSQJWIfqkPFI2ONQncgUkrEohu1w50Xmf0hWQoZ2gXKsKcXg8eNYlB8wjRKfKd5BSlEWFus8mFrmU+eXZxGn7soesYmVf9i+ZXDWfpyydnBfltlBcCyeOxVCg7lNKSWmgfcxFRrG6n5ZlUfSs8eYtihXFFWRNT6XAo5auxayg1LueLWg3n5BHDgV4PKWsmKStAGdaNDlpFT7n9A5Rnk3KqgTtdzrIs+bAnZli+HxvaaWLjGe9/08FWUUp2s1x9Lp09Vj2UJCQQYr3963Pgc36/NXe4D3AMW68NnUM/9vJmZYCW9TtUbyCeStLqVhrJ3WL+tkBt5eXv/3CTXa8Yb3dppRX9HTJj6YqE/kOUihQ968KEp/1PgzR9/Ncu//jy3xOKWVFjHk58/Hh//xjPW6upTaIBKxC9EmpFGgX+GQcy10UujA9DUtZ750H9rVrDBdS/3mE6EzODXmkvuy94EWxNM0OgHtzDq71KdqT3db2Se1p8+QMXEWua3riK/q6ZBzL80ixlBz438fsZD2vnkVjlpKeYFggAK1GweI8XMXenTqVLJ8qxE5y1xvnJ7NmLS0eB+3h3pwDhmuAdjNsELUkHVZFW9pe2snabD5miw64LccyJD+fBd7ftzxLvTHWP6elY9x8beoI/rdT8qOp5C1uuVaG/+2l89kvyjeRQxZrpPqv6CTODXm4VkWrx040GSVFuMox7ef+jy/rOcXL3/Fhzauff9py3LSVBKxCCJWb7PgMEtW2EBVrlYCg/XmE6Fr2td4nu8orYPuvfAfRxVnaU2Df224h2id5nQfPZkjxVoProH3MnRlHRry6X5dl0e3PtGoJo2ODLUCV2GvT5mO8syzKxeMpgCX+qza2ur06aL8Qoi2cG/JImKoEkKlaCb6xpNSs046vVo6b9pCAVYg+KY9c75Pw8mwy1qfiWOSisCQBewyAm03rfJ8QQ1vyCNHx7PF28jZ4b4P1fS9qagKuVavbdIPsPlCEPV69lczP9VOxUYirELOC0jKllLCj9jFXsUu74XRvzqHlM61S0qtXQ3WyehUk+kRNVydqagKudZu0m03nhsC/Knmdh4Ll3lIcFzmbzd8pfUmUUupiqBLtfDEDvP+ZH+05xjuXWnWbQp/t0dr28rtfxCwlHbXasz/l2cSpN/nuzDhDz8wdU2Ileidnmo2UIqXk3h5vNx1r/vg/vqznlJZY81rPP4GPm/aQgFWIPikVNqjVlybnkF6WSzLJrFlbRIrNhs2WQmGCvxuItuQRouNFrSwgq8hbbcmw7y3KpULbJ1su3YlamUWCt3rUBqSUQ1wjQ4cik3NIfz75GvaxKJamKfuxI1+pJlu0WK2iV5zgW2JnkbyuQP9cWwps8V+SclUW5VKQkEG0+ltz/fwqY8cuKXir9dpJKNaPWe07WdaXQkHLPSW34xjvLHqHb9HkpCnVkKOWpCvbKM3Z6vbyv19EsWKzvtz1+F2iN3CRMdm7DynHk7e9aNTKUtOx5reUM8DxZT6ntPyQJND5x99xc7VstbW1HuvMazX4N1k0/+IFbNisSUJ0mpLTlTz+1gb2PfGkNalFJSUlxMbGEhkZaU3qpdxkx6/GXiwdPAghhOgczrQ4XM93YOAshOhTtm7dSlJSEkgJqxBCCCGEEEKI7koCViH6nChWSOmqEEKITpS8TkpXhRAdQwJWIYQQQgghhBDdkgSsQgghhBBCCCG6JQlYW1OeTVwrvWN1PTfZ8UrPdEIIIYQQQgjRW/XKgNWZFqDrZq/ybOLUruOF6OucaWpX+vmOFo8bZ5rNMA6cdL8vehrZb4W4flo//tyZjm5WOCBET2YYdkt9KfdwLWn9OL1eemXAmvxoKpQEHozZ+WIGrunKoLo9UxQrij141km3OaIDLcrVxu7yJ3mdp+Wx8oQQQgghRPcwPYsKjwePx4PHU0H6uugeWzuzVwasLFpD1nTI2+BvozjJXQ/2tKUBb8yF6PHyHb5P1Azz/A5QXp6NQ3v6plY7NwwYrTz9dpMdH01GSZ42wL23xoJpveXZxKVlK+toodRWCH+caXFk5xv2K+8FNt9BXGa28tQ4zanXDlCWwqHta8b917Kv+zk29MHN2/IEWgjRNoYSnvjVFBpS3Jlx2jEntd2EaC832fHG5orW9/5EsaK4gNT1GWq+9l0n/eb3c6/n79j2N6+9emfAShRL0+ywPtf3pjw/lzzspC9RwlXjn6icVNt4c226SbdpN/U6ZcPGZbr1myHvTVery6p88nl3KH3dZr7F/z47Rr5DXY8lr78nLpbPb/3zAvwO0cWcOBZDgfpUrXRllLItDfMq1haR4m+bq5xp0eSkVahP5YxDE0SxoriCrOmpFHg85C4CYlZQ6n2CtwUyvPvJ+hzY7Gmx1FYI/1xkPOvdXyvIKkrRzmWuVYU4PC3XMHGmpSj7nseDpyyRDG1fzyNlg0PdrwtIWJVCdrlSe0B/Ar3a97ohhGg3Z1oKRWvV68jmRIpK1IR8BykUaMdc4rN+HqAKIVoQxYqXE8jZrN5vlW8iJyGrDcNIJeNYrky19zoZML/xXs/fsV2eTcq6dK2kN/cqa7f20oAVopakYyePXEvA5tyQB9PTWRoD4GS14U/0eCrIIoPoFm7k8Qa5k3NIL/Mu56FiLWRM9hOwrUshI149Yas3WM4X/S3r5+nG5AwSthjzJRpzmOU7sNlSwJDfsyWVvMV+glbySLHlKjd9aj7W6zeE4O/zC0hYFW150mK4GHk8VKxNMKxAXD/JOJbnkWJ4+OLenANr12hjr0atzCK1yBXg4YyT3PWpZLWj+q/2UGZxHq5ilzJzeVtOnkL4Yydrs/dBh/IAsuiAsrfaDfuxf05y17vImKzuk5MzcGn7eioFWqCbjGO5i0KX8eFcNBklRbis53EhRDtZriMxS0mfrqZsyMO1Klp90C3HnBBXZZGDhHWblFLNzTkkPNryldGsvdfJFvIb7vX8HtssJb0NsVVrem3A6j05mqsFW6sDJ5NrKv2JYsXLqf5LZjVOVq9yYV9bYLoZj1pZSsFyFxkvmpd0kU6B5cbfOph21MosUk3BtRPH4jzsaytMTyKiVq4IcKPmJvvZPFheYH5ysSiXirV28p71LTVO3ZKrr8unCrW/9SWTuyUV1yq19KF8Ezklekk1QNTKXAlQuonkdR48myHFb8l4x3JnxukPZcqysFszCNHllBoA2sO7Fkv5nTgmF5Kl5i1Qnz4LITpPqvHhuqkWjxCibZJxJOSwqdzNpnUJONpUcukkd30C9hjaeZ2kzfl9j221351Hc/3X/Gyj3huw+qsWnJ9LHr4lR6ZqwYvzTGk+LFWKjezxfqohJ9j9blBzddsUTJ9a7qIowGf4Vb6JnBJI9fN0JWpqApTksMn09DLVsmNHYU8AvE9LAq3Pnogd9UlozFLSp7t8S4ZF9xGzgtKyLCh2EbUkHbwPGwB3ZgZ5gfZNtYRWq9rbClexi4Spyprcm3NQy1eFuAYuvaoTTlavIsD5UH/Q587MUM+jdhKnB9p/DQ8Gy7PJWJ+Kw+6iaHqi+qBFeagphLhWynGoH2/KfQXqvZK/B+lCiPZJfjSBnBdXk5PgCFCgZeTEYUuhaO0aktt7nVzUUn5di8f2olw8W1K12lLt1YsDVt9qwc4NebDcsFHVoDHaWC14S6phDYF4n06YRU31rRJrj7eWN6mNlk1VigswfaqrEFeAzwjMTqL1o/AGmVcnb7GxfapaBUBL9bZlVDrfkfar3YmhbfHkHNKfT4aYFRSsLVK3lbrPt9AGMHmdUgXcf9vkKJamKety5EPy81kUqftKSnHCVe9vQujsJBSnaA/02OK/BMa075GunkeVjiX0/ddYyyAVNhiOjbJckmNWkJWQQbTNhs2WC1LCKkQHiGLFZv34tC0pJEGtEhy1spQC7ZhrR98hQgizRQ4S1hcp93n+lBiOM7XZoDLaQzuvky3m1/k9to0FdIvxKTRss9raWk9Hv3j5BU+zp9lz/VV4sqbjYXmBx+Mp8KSCJ3WLnlqw3JtmsCXVA6kebW5ZlseO3ZNVZkw3vDeoWGs3LKt8tn1thTmTdf0ej+9385vHyLLusiyP3fLbNNbvG2DdBcvxMD3LU+Hx85vboGA5HgJ9hy5SXHnKE/eH3/rsj6299uzZ4zl37px1dUKI66RgefvOP0IIIUSfU5blsXvv3Xshp9Op3av36hJWY5vU7MwM8nyqwvpybmilSvAiB6moHXVYuIpd5hLctsrPNVcJXuSwtGlthdpe118xu/tAkaGTqTZSq/vqVfJal7yugqwA30EIIYQQQgjREQy1NbUOCnu3Xh6w6sFfxiqXT++SPm1O8x2ktNp+KZk1a+3kLTZXk3RnxpGy3tizVgD2REvvxUoHS2aBPiM7QHtRJTB3rYr26ek3ehWG3jbbKsD6yrOJMwzNo4/ZqbdP8bZlFEKIq2XtmE4IIYQQXmpHRn2ow7LeH7BqYw75dmIUtbLA0AbThu3ZRCra0IY1amUpni0JevfOWjtYQ8+7gcSsoGCt3dA+NIPEMksb1oCfQeD2gYty8ZQZ2ouodcULrnZnVhtHm9qxettDqooMddm9Q+Bc7fhKQgghhBBCCGFlq62t9VhnXqvBv8mi+RcvYMNmTRKi05ScruTxtzaw74knrUktKikpITY2lsjISGuSEEIIIYQQoott3bqVpKQk6BslrEIIIYQQQggheiIJWIUQBkpDfqXtshOHDDcghBACLNeHFuQ7lKZC3j4vhBDiGknAKoQwUBryS1tkIYQQZm25PrjJfhYKPB48rXVCKYQQbSQBqxB9mhOHt+MsmwMn4Exz4MSJw5ZCXkkG0Talt2p3ZpzeyZY8ORdCiD5HuT54Rw3IVobWsNmwqbVxnGnRZJQonVnGZbot1xi9dNaZFkd2plIS68h3kx3vINt7jUlzKuu32bCp1x+FOpSH4XolhOgbJGAVos9ykx2fAls8eDwePKZerpPJ9RSQOj2LCrWn6aiVpWo+DwVkmIZcEkII0cesz4HN6jUhIYPV+d4x2VMp8HgoXYn5GlOWRdFib6DpIqPYgcfjLbHNI4cC9fqSgm2JWkq7JYGMF5UlnGkp2ud5yhLJkAenQvQZErAK0VeVbyKHLNa0WL3LSH9SnrLeRaHLmi6EEKLPWJ6lDZuX/Kh1cD4/15iYFWQtL8JVDmAnyzBMHqSStVIZetAebyf1ZXX8+EUOddg/J7nrXfpQf5MzcBW5pI8FIfoICViFEG3gJjs+g8Qy5el2xdqAIwILIYQQnUApufXW9PEUq0GtEKLXk4BViL4qZinpKNW4WueisCQBewyAm03rpHhVCCFEC6zXmPJsMtZ7ryPtZSdxeh4ZmVKmKkRfJAGrEH1WFCs2Z1G0OFAnFsk4ErydLiWzZm0RKTYbNlsKhQlSwiqEEKIllmvM5BzSy4x9JbRHFCuKC0hYFa114KR06iSE6AtstbW1HuvMazX4N1k0/+IFbNisSUJ0mpLTlTz+1gb2PfGkNalFJSUlxMbGEhkZaU0SQgghhBBCdLGtW7eSlJQEUsIqhBBCCCGEEKK7koBVCCGEEEIIIUS3JAGrEIDH0+E144UQQgghhBDXSAJW0eeFhoZy6dIl62whhBBCCCHEdSYBq+jzhgwZwtmzZ62zhRBCCCGEEF2submZfv30MFUCVtHnjRo1iqNHj1pnCyGEEEIIIbrY4cOHGTVqlPZeAlbR59lsNgYMGMCZM2esSUIIIYQQQogudPDgQW688UbtvQSsQgCxsbEUFhZaZwshhBBCCCG6yDfffENkZCTBwcHaPAlYhQAGDRrEyJEj+fzzz61JQgghhBBCiE529uxZysrKmDZtmmm+BKxCqGJiYmhububTTz+1JgkhhBBCCCE6yYkTJ/j000+5/fbbrUkSsAphFBcXR1hYGO+++y7Hjx+3JgshhBBCCCE6SENDA/v27cPlcnHnnXcSGhpqzYKttrbWY515rQb/JovmX7yADZs1SYhOU3K6ksff2sC+J560JrXb5cuXOXjwINXV1QwbNoyIiAj69+9vzSaEEEIIIYRoB4/HQ01NDZWVlTQ3N3PTTTcxevRoazZNpwWsP0q8zTpbiE730ZHDHRKwGtXU1FBbW8vly5etSUIIIYQQQoh26NevHwMHDmTYsGEEBQVZk310SsAqhBBCCCGEEEJcq/8fhhQ67Y/WR2wAAAAASUVORK5CYII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1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6080300" y="1770712"/>
            <a:ext cx="10760564" cy="116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3900" b="1" kern="0" dirty="0">
                <a:solidFill>
                  <a:srgbClr val="5D6267"/>
                </a:solidFill>
                <a:latin typeface="Calibri"/>
                <a:ea typeface="Calibri"/>
                <a:cs typeface="Calibri"/>
                <a:sym typeface="Helvetica Neue"/>
              </a:rPr>
              <a:t>OPORTUNIDADES DE MEJORA NPS INFERIOR A 80</a:t>
            </a:r>
            <a:endParaRPr lang="es-ES" sz="3900" b="1" dirty="0">
              <a:latin typeface="Calibri"/>
              <a:ea typeface="Calibri"/>
              <a:cs typeface="Calibri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1080233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053413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697992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707592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653815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35673" y="653814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1644181" y="2102146"/>
            <a:ext cx="21308786" cy="108645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32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  <a:p>
            <a:endParaRPr lang="es-ES" sz="3200" b="1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CITAS:</a:t>
            </a:r>
            <a:r>
              <a:rPr lang="es-ES"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El día 28 de julio  iniciamos ambiente de pruebas para el proyecto COP "GENESIS", lo cual se espera mejore la 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eficiencia y eficacia del proceso del </a:t>
            </a:r>
            <a:r>
              <a:rPr lang="es-ES" sz="320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call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center.</a:t>
            </a:r>
            <a:endParaRPr lang="en-US" sz="320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  <a:p>
            <a:pPr lvl="1"/>
            <a:endParaRPr lang="es-ES" sz="3200" b="1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ENTREGA DE RESULTADOS:</a:t>
            </a:r>
            <a:r>
              <a:rPr lang="es-ES"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Solicitud a la alta gerencia de solicitar autorización para la Visualización de las imágene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s una vez cargadas sin depender de la lectura.</a:t>
            </a:r>
            <a:endParaRPr lang="en-US" sz="320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  <a:p>
            <a:endParaRPr lang="es-ES" sz="320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Frente a la oportunidad de entrega de resultados de patología que se asocian al servicio de laboratorio clínico se toma la 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desición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de redireccionar los estudios al laboratorio de patología LAPACI, con el fin de mejorar en la oportunidad de entrega al paciente </a:t>
            </a:r>
          </a:p>
          <a:p>
            <a:pPr marL="457200" indent="-457200">
              <a:buFont typeface="Arial"/>
              <a:buChar char="•"/>
            </a:pP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Frente a la oportunidad se asigna a Dirección médica  dos portátiles con </a:t>
            </a:r>
            <a:r>
              <a:rPr lang="es-E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vpn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para dos radiólogos musculoesqueléticos para apoyo adicional. </a:t>
            </a:r>
            <a:br>
              <a:rPr lang="es-ES" sz="3200" dirty="0">
                <a:latin typeface="calibri light"/>
                <a:ea typeface="calibri light"/>
                <a:cs typeface="calibri light"/>
              </a:rPr>
            </a:b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Ingreso de nuevos radiólogos generales que apoyan lectura de estudios que no requieren subespecialidad, con el fin de mejorar la oportunidad.</a:t>
            </a:r>
          </a:p>
          <a:p>
            <a:endParaRPr lang="es-ES" sz="3200" dirty="0">
              <a:solidFill>
                <a:srgbClr val="7F7F7F"/>
              </a:solidFill>
              <a:latin typeface="calibri light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OPORTUNIDAD EN LA ATENCION:</a:t>
            </a:r>
            <a:br>
              <a:rPr lang="es-ES" sz="3200" dirty="0">
                <a:latin typeface="calibri light"/>
                <a:ea typeface="calibri light"/>
                <a:cs typeface="calibri light"/>
              </a:rPr>
            </a:b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El ingreso administrativo del paciente bajo nuevos lineamientos y la  facturación, dispara eleva la oportunidad de la orden que se entrega al servicio asistencial, por lo cual se toma conciencia sobre esperar la curva de aprendizaje. </a:t>
            </a:r>
            <a:br>
              <a:rPr lang="es-ES" sz="3200" dirty="0">
                <a:latin typeface="calibri light"/>
                <a:ea typeface="calibri light"/>
                <a:cs typeface="calibri light"/>
              </a:rPr>
            </a:b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La ubicación en un sector industrial donde con frecuencia se presentan fluctuaciones energéticas, impacta en el flujo del funcionamiento de los equipos </a:t>
            </a:r>
            <a:r>
              <a:rPr lang="es-ES"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biomédicos</a:t>
            </a:r>
            <a:r>
              <a:rPr lang="es-E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 que requieren reinicio. </a:t>
            </a:r>
          </a:p>
          <a:p>
            <a:pPr marL="742950" lvl="1" indent="-285750">
              <a:buFont typeface="Arial,Sans-Serif"/>
              <a:buChar char="•"/>
            </a:pPr>
            <a:endParaRPr lang="es-ES" sz="2800" dirty="0">
              <a:solidFill>
                <a:schemeClr val="tx1">
                  <a:lumMod val="50000"/>
                  <a:lumOff val="50000"/>
                </a:schemeClr>
              </a:solidFill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9889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2" y="1888783"/>
            <a:ext cx="11018088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b="0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NPS GLOBAL 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48586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20638" indent="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marL="20320"/>
            <a:r>
              <a:rPr lang="es-ES" dirty="0"/>
              <a:t>ENERO 2023 – JUNIO 2025</a:t>
            </a:r>
          </a:p>
        </p:txBody>
      </p:sp>
      <p:sp>
        <p:nvSpPr>
          <p:cNvPr id="22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16098135" y="1756757"/>
            <a:ext cx="42479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NPS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45901" y="1022449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77227" y="570686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15827373" y="570686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C6F803BD-DC58-424D-9FE9-B264E78892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792" y="627105"/>
            <a:ext cx="934912" cy="934912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28746" y="573081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570686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CuadroTexto 28"/>
          <p:cNvSpPr txBox="1"/>
          <p:nvPr/>
        </p:nvSpPr>
        <p:spPr>
          <a:xfrm>
            <a:off x="15773098" y="12602095"/>
            <a:ext cx="826731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Información tomada de Informe experiencia del Paciente </a:t>
            </a:r>
            <a:r>
              <a:rPr lang="es-CO" sz="2000" dirty="0" err="1">
                <a:solidFill>
                  <a:schemeClr val="bg1">
                    <a:lumMod val="50000"/>
                  </a:schemeClr>
                </a:solidFill>
              </a:rPr>
              <a:t>PowerBI</a:t>
            </a: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 15/07/2025</a:t>
            </a:r>
          </a:p>
        </p:txBody>
      </p:sp>
      <p:sp>
        <p:nvSpPr>
          <p:cNvPr id="2" name="AutoShape 2" descr="data:image/jpeg;base64,/9j/4AAQSkZJRgABAQEAYABgAAD/2wBDAAgGBgcGBQgHBwcJCQgKDBQNDAsLDBkSEw8UHRofHh0aHBwgJC4nICIsIxwcKDcpLDAxNDQ0Hyc5PTgyPC4zNDL/2wBDAQkJCQwLDBgNDRgyIRwhMjIyMjIyMjIyMjIyMjIyMjIyMjIyMjIyMjIyMjIyMjIyMjIyMjIyMjIyMjIyMjIyMjL/wAARCAGOAy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4Py9unpXjPiM/8AFS6j0/13p7CvZrn7v4V4x4i/5GTUf+u39BXThvjPCz//AHZepmZ/zijNFFdx8cLk/wCRRz/kVYsbX7bc+QH2MUYpxnLAZA/GrraDcllSEh5NuXBwoT5QTz+IqXKxrCjOavFGVn/OKM/5xWrb6JNNyQxHlFvlIGWyQFHPOSKrXGlXlpBHNNGoWQgDDAkEjIyO1HOtrjdColdx0KeaTP8AnFbc3h243LHaM08gcxv+72qpAycMeCKqSaJqEUbu8IGxipXeN2QQDgde4/OjnQ5Yaqt4lDJ/yKMnP/1q0ZdC1C3LiaNIwiByzOAMZx1+vFJJo9xBayzzbVVUDptO4NlsdaOaIvq9T+Uz80mf84ooqjEXPH/1qZGeG/3vSnUyPo3+9Se5pH+G/kPz/nFLn/OKSr+k6edTu3hDOu2MyfIm5jjHAHrzQ3ZEwg5yUY7so59f5Uc/5FalzoV1FcXMcRWYQY3EYVsEA8r7Z5py+Hr4+apRd6LlVVgwPzYIyOmO9Lnjbc1+rVb25TJyf8ijNaX9h3jRh4lDrsDHLAZJBOBzzwDUNxptxZLC92vlxyNgkEMV4BII9cHpQpJ9SXQqLeJTz/nFGf8AOK2rnw9JvKWLtclYhK+U2YBGRjnk4zxVRtGvVQuwhUCMSHdKoKg4xnnvmhTTKlhqqesShk/5FGT/AJFakmhXQkVYyj7i4wWAKhcZLc8DmkXQrzkzKIxh8LuG47Qc8Z6cdaOeIvq1W9uUzP8APSjJ/wAitFtFuYrSW4mwqpEJEKncH+bGMj61m01JPYidKULcyFz/AJxXOap/yEp/96ui71zmqf8AITn/AN6ufE7I97h/+LP0KlFFFch9WFFdJN4TkTSLG7iknkmvEVo18nEeTn5d+evHpVCPw5qcsXm+QAgAbBcbiCM8DvgckdhQBlUflWxN4b1Fbt4IITOFLlGXHzhXCE4+pFSweF7p51ilZflmCSGN1ZUTBLEtnAIAPBoAws/Site78PX0CXk6Q4t7d3BDyLvKqRk47jkcjjmrVv4X+0WEMwu28+RElKLASqIz7QS3Y8Z6fjQM56it608KX11dwp8qQSz+UJcgkDJAYrnIBIIzUD+GtUQ3A8qNjBH5rBZVO5MZ3DnkfSgRkUVa1Gz/ALP1Ga0L7/LIG7GM5Gf61VoARvun6V296f8AS/8AtlH2/wBgVxDdD9K7a9/4+/8AtlH/AOgCtsP8Z4uff7r80Q5/zijP+cUlbK6dajQ4LuQnzpSwBMoXbg44Xqa7W0lqfI0qUqjfL0Mfn2oyf8itoeGboPseeFJOiqcnJOdv54JpZvD7hozA4CMgzvPRvL3n8Knnia/VKtr8pif56UZ/zitddDZp3t1njedVXcBkbCSODxzwe1TS6B59xI1tLDHCwHkKd3z/ACk+nHQ9aOdB9Uq9jCz7fpRn6flWlHaWy6XHcTLcNJOzqnlAYXb6jvVs+GLiPy2kuYkjdN251bIOQMY69SKOdCjhasldK5hZ+lHP+RW1/wAI5ILjyjeQAYILhWxu3bNvTPXvUlp4dYfZri5ZTAxbzF+ZSAAT1x047UOpEpYOs3axg5/zijP0reufDcp+0zwlI4Y2GxXLEFTjncR7is7VdMk0q5WGSRZNy7gyggH6Z604zTJqYapTXNJaFHP+cUyI8yf73pT6ZF1k/wB7+lPqYrZkmf8AOKTP+cUUUyRc/wCcUZ5/+tVnTbM6hqENqH2GQ43AZx+FaFz4bvVmdbZGmVIxI25djLnPykHvwalySeptChUqR5oq6MbP+cUc1otoeoLszEgDDJPmDCjGfm9OPWntoF55NvJFslMvVVcfKdxUfhx1o513D6vVf2TKz/nFLk/5FaMuhX8CK7pHtZgAwlUjnOD16cGpIPD9490sU2yFTIIyzOOSRngd+DT5l3D6vVvblZlc/wCRRn/OK0Tol2GeMqFlR8FWIAUbS2Se3A6U19Ev44ZpXiULFndlxnAxkgdxyPzo5kJ0Kn8pn5oz/nFFFMyDP+cVPcH9zZ/9c37f7VQVPcf6mz/65v8A+hVEt0dND+HU9P1RDn/OKTP+cUUVZzBn/OKM/wCcUUUALk/5FGf84qa0tzdXcMG7b5jbd2M4qeTSb2KDzmjGzaWPzDKjGeR245pNpblxpSkrxRRz/nFGa0v7B1D5QYkVmYqoaRQSQMnvS/2BqRWVhb5WIZZgwwRjOR68UuePcr6vV35X9xmZ/wA4oz/nFWLqyuLMqJ49m4kDnrg4NV6pO5m4uLswz/nFGf8AOKKKBC5/ziref+JG/T/j6Tt/stVOrg/5Ab/9fSf+gtUT6HTht5ej/Ip54/8ArUZ/zijtRVnMLn/OKOf8ik7VurpVib37H/pQlRNzPxtb5C34c0nJI0p0ZVNjDz9KMn2/KtuPwxcvLFH9phDMDv65RgAcf7XBHSoLnQri00s38kke0Ps2HIbqRnn3HSlzxNHhKyV3Ey8/SjJ6/wBK3V0CB4BtvAJXjidNynG58/L09qq32h3OnWNtdTPGRNgbAeVyMj9KXOgeFqxXNYzMn/Ioz/nFak2kgazcWccnlxRLvaSQE4UAE9OvWpU8N3LnaJovM37dvP3d23dn60+ddx/VardkjGz/AJxSZ/zirl/YNp8yIZElWRN6ugIBGcdD7iqdNO6uYTg4S5Zbi5/ziul8Bk/8JTH/ANcJP5CuZrpvAn/I0x/9cJP5CorfAzsyz/e6fqeqXP3fwrxjxF/yMmo/9dv6CvZ7n7v4V454gt5m8RagywyFTNwQh54FcmGa5z6TPoylh0kr6mRRUv2a4/54S/8AfBo+zXH/ADwl/wC+DXdzLufI+xqfyv7hIZnt545oziSNgyn0Iq6mtXiTtMfLd2kMhLL/ABHH+FU/s1x/zwl/74NH2af/AJ4S/wDfBpNxZpCNeHwpl9Nevkbd+6POVyg+U5JyPfk1Bcapc3URjlYEMUJwvOVGBUH2afH+ol/74NJ9muP+feX/AL4NK0FqU5YhqzuaI8RX6uGUxryWcKmA5IwSfwqH+2bwZ2si8MOF6biCf5Cqn2a4/wCeEv8A3waPs1x/zwl/74NFoj58Ta2pbuNZu7rzN/ljzCpbC9cHcP1p1zrl5dxPFL5ZR1KkBcdTnP5iqX2a4/54S/8AfBo+zXH/ADwl/wC+DRaInLEa7kVFS/Zrj/nhL/3waPs1x/zwl/74NVzIx9lU/lZFTI+jf71WPs1x/wA8Jf8Avg0yO1uMN/o8vX+4aXMr7mio1ORrlf3DamtrqW1aQwttMiGMn2Pp78Un2a4/54S/98Gj7Ncf88Jf++DTuiI06sXdJ/caB8QXxSRCYv3nLNs5JIAJ/SkXxBqEZbZIg3MxOF65IJ/DiqP2af8A595f++DSfZrj/nhL/wB8GptA158T5l3+3LwGMr5S+XjYAnTAIH6MadqeqjUbWGLySro2+SQkZdsAdh7VQ+zXH/PCX/vg0fZp8f8AHvL/AN8Gi0B82Ia5Wn9xdGt3gEgJQh0VCCvZRgH64qvPqE9wJRIV/eoiNgdk6fyqL7Ncf88Jf++DR9muP+eEv/fBp+4S3iNtS6Nbu95YrE2d24MmQQ2Mg+3AofW72SeOdmQyRhwp2Do3WqX2af8A54S/98Gj7Ncf88Jf++DS9walibdS/c69e3cLwymLy3UqQqY6kH+YrLqX7Ncf88Jf++DR9muP+eEv/fBppxWxM1XqO8k38iLvXOap/wAhOf8A3q6j7Ncf88Jf++DWBqOn3smoTMlnOyluCIzXPiGmlY9vIYSjVlzK2hl0Va/s2/8A+fK4/wC/TUf2bf8A/Plcf9+m/wAK5T6ktPr93JbWkRjg3WgVYZQnzqFORzUzeKdTd7l2aEvO7PuMYyhYbTt9Mjis/wDs2/8A+fK4/wC/Tf4Uf2bf/wDPlcf9+moA1R4x1RNxjFskhJIdYhuXLBiAfQsM1AniW8ieQxQWkaSsWljWEBXJBU5HuCao/wBm3/8Az5XH/fpqP7Nv/wDnyuP+/Tf4UAW5vEN/P529o8TI6MAmMK+3IHp90U6HxHfwWkdvGIB5aCMS+WN+wNuC59M1S/s2/wD+fK4/79NR/Zt//wA+Vx/36agLmmnizUo2Vo1tlZXDZEQyQCWCn2BJ4pT4v1M2z26rbJCU8tVSIAIu3bgfhWX/AGbf/wDPlcf9+mo/s2//AOfK4/79NQgG3t3Jf3b3MwUSOBu2DAOBj+lV6tf2bf8A/Plcf9+mo/s2/wD+fK4/79NQBUbofpXbXv8Ax9/9so//AEAVyZ0y/wBp/wBCuP8Av0a7+bw9rFzIs0OnTvG8Ue1gBz8o962oNKWp5GdU51MPywV3cxatLqF4lr9lW5cW/I8vPHPWrn/CMa5/0C7j8h/jS/8ACMa7/wBAu4/If41188O58tHB4qO0GU11O+R2ZbuUMyBGO7qo4A/ClXVdQWMot5MEKhCu7jAGAPyq1/wjGu/9Au4/If40f8Ixrv8A0C7j8h/jS5od0V9Wxn8svxKjalfEruupSVACnPIA6fyoOp37SeYbuXfndu3c5xj+RIq3/wAIxrv/AEC7j8h/jR/wjGuf9Au4/If40c0O4fVsZ/LL8SjDf3dvA8MNxJHE/wB5VPBqR9Vv5QFkvJWAGBk++f5gVb/4RjXf+gXcfkP8aP8AhGNd/wCgXcfkP8aOaHdAsNjLW5ZfiV4dYv4fNKXD75ARvJ5XLbjj6mozql+Y1jN3LsUYAz7Y/kat/wDCMa7/ANAu4/If40f8Ixrv/QLuPyH+NHNDuh/V8b/LL8St/a+o+WY/ts2w/wAO76f4D8qgubu4vHV7iZpWUYBY9BWh/wAIxrv/AEC7j8h/jR/wi+uf9Au4/If40c0O5MsNjJKzjL8TJpkXWT/e/pWz/wAIvrn/AEC7j8h/jVP+x9ShllSSwuQwfkeWTT54t7kPCV4xd4P7irRVr+zL/wD58rj/AL9mj+zL/wD58rj/AL9mnzR7mf1er/K/uGWl1JZXSXEWN6HIyMir/wDwkF8Y2jxEImUKECYC4z0/M1T/ALMv/wDnyuP+/Zpf7Mv/APnyuP8Av2aTcHuaQjiYK0U0T/25ebmLeWwf7ysnDDbtwfwFEWtXcG3yvKQKoRVCDAAbcB+dQf2Zf/8APlcf9+zSf2Zf/wDPlcf9+zS9wr/auz+4sw65ew7QjR4VVXlB0XOP5mkk1u8kuIpiYw8UgkTC9CFC/wAhUH9mX/8Az5XH/fs0f2Zf/wDPlcf9+zR7gf7Va1n9xM+s3km7eyFnGHbby3G3J98GrP8Ab7Pp88E0IkmkUoJOAFU4zjjP8I71n/2Zf/8APlcf9+zS/wBmX/8Az5XH/fs0e4xxeKj0f3FSirX9mX//AD5XH/fs0f2Zf/8APlcf9+zVc0e5h9Xrfyv7irU9x/qbP/rm/wD6FT/7Mv8A/nyuP+/ZqafTb4w2mLK4OI2z+7PHzfSplJXWp0UaFXkqe69u3mjPoq1/Zl//AM+Vx/36NH9mX/8Az5XH/fo/4VXNHuc/1er/ACv7irRVr+zL/wD58rj/AL9H/Cj+zL//AJ8rj/v0f8KOaPcPq9X+V/cJZ3j2Tl444mc/dZ0yV+npVr+3LzaquIXGMOGjB8zjHzevFVv7Nv8A/nxuP+/R/wAKP7Nv/wDnxuP+/R/wpNxe7NIxxEVZJ/cWJtcvJ545XMe6MsVwvA3DB/SlbXb17U2zMjRFQoG37uBj+VVv7Mv/APnxuP8Av0f8KP7Mv/8AnyuP+/Rpe4VfFXvZ/cP1PUH1G4SQghI41iQE5OAO/vVKrX9m3/8Az5XH/fo/4Uf2Zf8A/Plcf9+j/hVKUV1M50q83dxf3FWirX9mX/8Az5XH/fo/4Uf2Zf8A/Plcf9+j/hRzR7k/V6v8r+4q1cH/ACA3/wCvpP8A0Fqb/Zl//wA+Vx/37NaFvo2p3OkyRQ2M7OLhX2lMcbSM81M5RtudGGw9Xml7r2fQxe1Fa/8Awi+uf9Ayf9P8aT/hF9c/6Bk/6f40/aR7mf1HE/yP7jJ7dquDVb8LGovJsR/c+bpxj+XFW/8AhF9c/wCgXP8Ap/jR/wAIxrv/AEDJ/wBP8aTnB9So4TFR2g0Vhq+ogofts2UGFJOcCoZL66mhMUk7vGW3lWOeeuav/wDCMa5/0C5/0/xpP+EX13/oGT/p/jRzQ7or6tjH9mX4lL+0LwIiC5kCx42DP3cdMfTNNlvLmeKOKWZ3SP7isfu1of8ACMa7/wBAuf8AT/Gk/wCEX1z/AKBk/wCn+NHPDuL6ri9uWX4ldtY1J2VmvJiyfdbPTtRDq99C6n7RI6rIJSjHhmznmrP/AAjGu/8AQMn/AE/xpP8AhF9d/wCgZP8Ap/jRzQK+r43fll+JRuru4vpzPcyNJIeASeg9Kr1rf8Ivrv8A0DJ/0/xo/wCEX1z/AKBk/wCn+NNTgtLkSweKk7uD+4ya6bwJ/wAjTH/1wk/kKz/+EX1z/oGT/p/jW/4O0TVLHxCk93YywxCF1LsBjJFZ1ZxcGkzry7CV4YqEpQaV+x6Jc/dP0qNQNq8DpUlz90/Sqd4SLFiDg4FeefbSaSuX0jQoCVH5Un+j+b5W5PMxnbnn8qfF/qU+lUNQ017yZpI5fKZoTHuHUfMD1/DFBMm0rpF/yk/uikCRN90A/Ss2PRyGUyXDvhlzl26BcY6+vNQDQrhQxW7+ZmUk/NngYz1p2Xcjnn/KbXlx5xgZpNkYIBA56Vlf2NMLURrcsXOd5LN8xzn14/Cr6WzBoy8m/ZFsGRyT3NFioyk+hMqRP93aeM8UvlJ/dFZC6JLHAsaXTZCoCST/AAgjt9elRTaPeNcZS5JjeUvnc2U4478/TpTsu5DqTX2TbCRN0AP0pAsJUH5cE4BrFbQrrb+7vQrsVLNg5OM+/vWhBYNHFCkjhljlaTAGMnkj+dDStuVGc27ONi2EjboAeccUvlJn7tZ72N35TxxzRqDIzqcHPOevPvVNtKvppbhRM0attxIzE7sHPAB47UWQnUkre6bTrFGm59qqOpPAFCLE6hk2lT3HSqX9l5tJYnmYySyB2cE+vbPSqyaLPHJvW7YARsgHOCST8xGevP6UWXcHOat7pr7It23jd6UvlJ/dFZMWkXMcO03QZtuMnPP3sd+nP6VH/Yl2JFKXhWNYhHsyx3dOpz7H35osu4c8/wCU1yIQyqcAscAetPESf3RWY+lXBmDi5wBnAyfl+nP86t2FmbKExGRnGcjJJxwM9ffNIqMpN6os+Sn90UeTH/dp9LSNCPyY/wC7R5Mf92pKKAsR+TH/AHaPJj/u1JRQFiPyY/7tHkp/dqSigLEXkp/dFL5Kf3RUlFArEfkx/wB2jyY/7tSUUDI/Jj/u0eTH/dqSigCPyY/7tHkx/wB0VJRQBH5Mf92jyY/7tSUUAR+TH/dFHkx/3akooAj8mP8Au0eTH/dFSUUAM8lP7tJ5SelSUUAR+UvpR5a+lSUUAR+WvpR5a+lSUUAR+WvpR5a+lSUUAR+WvpR5a+lSUUAR+WvpR5a+lSUUAR+WvpR5a+lSUUAR+WvpR5a1JRQBH5ae/wCdL5a+/wCdPooAZ5a+/wCdHlr7/nT6KAGeWvv+dHlr7/nT6KAGeWvv+dHlr7/nT6KAGeWvv+dHlr7/AJ0+igBnlr7/AJ0eWvv+dPooAZ5a+/50nlr6VJSYFADPLWl8tfQ0+igBnlr6Gjy19DT6KAGeWvoaPLX0NPooAZ5a+ho8tfQ0+igBnlr6Gjy19DT6KAGeWvoaPLX0NPooAZ5a+9N8pc9KloxQBH5S+lHlJ6VJRQBH5SelHlJ6VJRQBH5SelHlJ6VJRQBH5SelHlJ6VJRQBH5SelHlJ6VJRQBH5SelHlJ6VJRQBH5SelQdzVo9KzLAk2iknJy38zQJvWxaufun6VTvP+PBvoKuXP3T9Kp3v/Hg30FC3FP4WaMX+pX6U7IAGWxn1psX+pX6VS1GzluWt3hUF42yCx4H1BHP86GUtjQx70c+prCOmaoVkP2tjKWkKsW+6GHGPSgadqoQq11K/wC7VVPnFSAD8w47n+92oA2yyqyguAWOFBPU07B9axJtN1B51eObbgsUy5+TIxz68cU5tM1A6elsL2UMJlZn807tmORu69aANgsFxucDJwM9zS/jXPjTNYVEQ3XmYcfM8hJUfKSffow+hqCXSNUt7SVoZXMgjQKqSnJIUrx6HJzQB0+PejHua5waRrAZGF4y5dWcrJliACACT17fWuloAbz6mjB9TTqKAG8+powfWnUUAN59aMe9OooAbg+tLg+ppaKAEwfWjn1paKAE59aOfWlooATn1o59aWigBOfWjn1paKAE59aOfWlooATn1o59aWigBOfWjn1paKAE59aOfWlooATn1o59aWigBOfWjn1paKAE59aOfWlooATn1o59aWigBOfWjn1paKAE59aOfWlooATn1o59aWigBOfWjn1paKAE59aOfWlooATn1o59aWigBOfWjn1paKAE59aOfWlooATn1o59aWigBOfWjn1paKAE59aOfWlooATn1o59aWigBOfWjn1paKAE59aOfWlooATn1o59aWigBOfWjn1paKAE59aOfWlooATn1o59aWigBOfWjn1paKAE59aOfWlooATn1o59aWigBOfWjn1paKAE59aOfWlooATn1o59aWigBOfWjn1paKAE59aOfWlooAT/AIFRz6mo5YzJGyhmQnoynke9QQpdvKpuCqLH0EZ/1h9T6D2oAtdjWbp//Hmv1b+ZrSHRvqazbD/jzX6t/M0+hD+JFq5+6fpULRrNCEf7pAzU1z90/SmJ9wfSkW1csxD90BTto/yaiE8cSKHcA9MetL9pj/2/++DQBLtHvRtFRfaY/wDb/wC+DR9pj/2/++DQBLtHvRtHvUX2mP8A2/8Avg0faY/9v/vg0AS7R70bR7/nUX2mP/b/AO+DR9pj/wBv/vg0AS7R/k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9RfaY/wDb/wC+DR9pj/2/++DQBLtHvRtHvUX2mP8A2/8Avg0faY/9v/vg0AS7R70bR71F9pj/ANv/AL4NH2mP/b/74NAEu0e9G0e/51F9pj/2/wDvg0faY/8Aa/74NAEuMDiqUUawpsTO0Z61Y+1Q7gpbaT0DAjNRdzQFhbn7p+lMT7g+lPufun6UxPuD6UASWqAtJIeW3bc+gqzVe1+7J/vmrFABRRRQAUUUUAFFFFABRRRQAUUUUAFFFFABRRRQAUUUUAFFFFABRRRQAUUUUAFFFFABRRRQAUUUUAFFFFABRRRQAUUUUAFFFFABRRRQAUUUUAFFFFABRRRQBxkfj5XWZW08pPG84EZl++kaswccdCVI9jVa3+IctxbwyrpsPlPP5TXf2k/Zh8oI+fZ15xyAMjrXRyeFdFlMReyBMSzIh3tkLL98Zz3z+Han3vhrStQgt4Li2JggGEiSRkQjg4ZQQGHA4OaAKGs+LV0vUTarDEViiSW4mmlKLGrHCgYU5JwfQe9NtPG+nSusVyHhmad4dqqZAoD7FZ2AwoY9M1oap4a0nWJo5r21LvGuwFZGTcuc7W2kbhnseKh/4RHQ/tMVx9i/eRyNID5jYYlt3zDOGG7kA8CgClb+PNLbTZbu7Wa3aEAyR+WzcFioKnHzD5T06Vq6JrkWtm8aBB5MEwjSQNkSAorBvb71UX8DeHpYZYZLAukjBiGmc4wSRjngZJ4HrWppekWOjwvDYw+UjsGYbi2SFCjr7AUIC/RRRQAUUUUAFFFFABRRRQAUUUUAFFFFABRRRQAUUUUAFFFFABRRRQAUUUUAFFFFABRRRQAUUUUAFFFFABRRRQAUUUUAFFFFABRRRQAUUUUAFFFFABRRRQA10WRCjDKnrVOIkxrn0q9VCH/VL9KAJbn7p+lMT7g+lPufun6UxPuD6UAOhdY4pXY4VWJJ9qw9N8a6fqV5PbxpMnlo0isw++q8nFbsCho5FIyC5BHrWXY+EdJ066muLeFw8qshDOSFB6gelWuWzuc1VV/aQ9m1y9S4us2RQM0pXKb8bSeO3IyCT6ZzUkuqWkMSySTbFbGMq2efbGaG023ki8t1ZxwdxbnI6HPqKRtJtmkEjCQuCGDFzkHnp+ZqDpRH/bth8x82TYoyZPKbbjdt649adPq9nDp1xfmQm3gBLsFPOPTPX6ih9HtJUZXRzuJJO7Gc099LtXsp7R498M4xIrHrxilqONuZc2xjaR4207VYLiRY5omg2l42GThjgEY9605tctYCQRK4AzlRn19/aq+keFNL0ZJVtYXPmlSzSNuJwcgZ9M1oxafbwKwhQxlgRlTyOc8UK9tTWu6XtH7H4fMRr9ESI7HYyDdgEfKPUnOO9Qy61ZRYDPJuOOFjY4z9ByfYc09tKtWt44CjBEBAAbqCckH1yaH0m1dgdrqQQV2uRtI4yPemYjodTtbmbyoZSz4BI2kcEZB57U1tWtUKeY7IHGVJU88kdvoaLbSbS0nMsMRV8Y+8Tig6VbEOAh+YHG4525z0HpyTigCRL6KW0e5i3vGoJI2ENx1GDiq8utW0RO7fxtyeONwBB6+9SWWnC0t2jeaWd3B8yRz978BwKk+wQ7slWb5AgBbgKMcD8hQBPBMs8Sypna3IzUlQWtrFaQ+VCu1M5xmp6ACiiigAooooAKKKKACiiigAooooAKKKKACiiigAooooAKKKKACiiigAooooAKKKKACiiigAooooAKKKKACiiigAooooAKKKKACiiigAooooAKKKKACiiigAooooAKKKKACiiigAooooAKKKKACiiigAooooAKKKKACiiigAooooAKKKKACiiigAooooAKKKKACiiigAooooAKKKKACiijNABVCH/VL9Kv1Qh/1S/SgCW5+6fpTE+4PpT7n7p+lMT7g+lAEtr92T/fNWKr2v3JP981WbXdOSDzmnITzvI/1bZ3+mMZ/pQBo0VmN4g0pZfKa8UOJfJIKt978unv0rToAKKKKACiiigAooooAKKTNGaAFooooAKKKKACiiigAooooAKKKKACiiigAooooAKKKKACiiigAooooAKKKKACiiigAooooAKKKKACiiigAooooAKKKKACiiigAooooAKKKKACiiigAooooAKKKKACiiigAooooAKKKKACiiigAooooAKKKKACiiigAooooAKKKKACiiigAooooAKKKKACiiigAooooAKKKKACiiigBKM0h6Vykfim9lj1AraQRtakE+a7AKMnhuPvcDgZ6ik3Y0hSlO/L0OsornNR8RXFiNPJsh/pQBYOTkEkDaMDrznn0qXRdem1PU7y0ltRELfvk5HJGGyOp68UXKdCajzPY3STnpWV4hvLux0sz2fMgcZwATg+meOuK1qMUzEwvD+r3up3N4t5ZXFqIhHsWaApnI5wTweQenTir8P+qX6VexVGH/AFS/SgCW5+6fpTE+4PpT7n7p+lMT7g+lAEtsMpJ/vmsWbwzNdWht7vUFnVpPMZntlznIwwOeHAGAw6elbVr92T/fNWKAOfPhjdOJG1CbqEICDmIHcEz9f4q38AjFLRQAm0e/50bR7/nS0UAJtHv+dG0e/wCdLRQAm0e/50bR7/nS0UAM2j3/ADrK1DxFpOl3X2e8uvKl2htpBPBrXryf4g/8jP8A9sF/rWtKCnKzODMsVPC0PaQ3O3/4TLw9/wBBAf8AfLf4U+DxZoVxPHBFehpJGCquG5P5V43Whof/ACHrD/ruv866HhopXPBpZ9iJTUXFas9w2j3/ADpQo9/zpcUtcR9aJtHv+dG0e/50tFACbR7/AJ0bR7/nS0UAJtHv+dG0e/50E4ozQAbR7/nRtHv+dGaTNAC7R7/nRtHv+dFGaADaPf8AOjaPf86KWgBNo9/zo2j3/OlooATaPf8AOjaPf86WigBNo9/zo2j3/OlooATaPf8AOjaPf86WigBNo9/zo2j3/OlooATaPf8AOjaPf86WigBNo9/zo2j3/OlooATaPf8AOjaPf86WigBNo9/zo2j3/OlooATaPf8AOjaPf86WigBNo9/zo2j3/OlooATaPf8AOjaPf86WigBNo9/zo2j3/OiigA2j3/OjaPf86OaKADaPf86No9/zoyaKADaPf86No9/zpaKAE2j3/OjaPf8AOlooATaPf86No9/zpaKAE2j3/OjaPf8AOlooATaPf86No9/zpaKAE2j3/OjaPf8AOlooATaPf86No9/zpaKAE2j3/OjaPf8AOlooATaPf86No9/zpaKAE2j3/OjaPf8AOlooATaPf86No9/zpaKAE2j3/OjaPf8AOlooATaPf86No9/zpaKAE2j3/OjaPf8AOlooATaPf86No9/zpaKAE2j3/Ok2j3/OnUUAN2j3/Osy40GwuEkWRH/eSiZyrkEsOh/CtWmSsI4mc9FUk/hQVGUk/dMu1tLC6lbbPJcPaTnO+Qny3x0/AH9avQWMFvJNJGDvmfe7E8k4xWL4LRm0Jrt8lrueSck9Tk8foBXR0kXWvGbhfYbtFOoopmQVQh/1S/Sr9UIf9Uv0oAlufun6UxPuD6U+5+6fpTE+4PpQBLa/dk/3zViq9r92T/fNWKACiiigAoopKAFopO1FAC0UgpaAEryf4g/8jOf+uK/1r1ivJ/iD/wAjOf8Ariv9a6MN/EPGz3/dPmjlav6H/wAh6w/67r/OqFX9D/5D1h/13X+dd0vhZ8fQ/ix9Ue6UUUV5J+khRRSZoAWikooAZOpkgkRWKsykBh2461xVnp+opo0bStOXGoIUVWblAdpYg84PJxXb1i6t4jt9PmFpbxteai/3LaHk/Vj/AAipaW7OihKfwwVzG1Ga6uvFNvNbLdNbYC/IGGQNwbHbrjr14xWh4TSVI77K3AgM2YfO3Z24/wBrnOetMSTxltDG30znny9zAr7Zp/27xan3tHsZP926x/SktDeacocicfvRWTV9Za51mFwkZtYmdCY8qvPy855yvNWtUv75dGsri0u447iQIpQxhi7tjA9u5qEalrEYlE3hYnzf9Z5Mytv4xznGak03VNPudSFpc6ZJYXhw8aXAHzbRgFSDjgUClGzvyrTtZk+mXt9Prl3byXMU9vCuGKLjY+fuj1461vCqsNhaW9w88NvHHK/3mVcE/WrQq0ck5KTuhaKKSggWikooAWikzRQAtFIKWgAooooAKKKKACiiigAoopOtAC0UlFAC0UlLQAUUUUAFIelLRQBFPPHbxGWaRY41+8zHAFUxrulf9BG2/wC/gql4z/5FO/8A9wf+hCvGcD0Fb0qKmr3PFzLNJ4OooRindXPc/wC3dK/6CNt/38FTfbIpbOS5tpUlQKSGU5BIrwbA9BXqvgz/AJEg/wDbT+tVUoKCvczwGbTxVRwcbaXOePxI1XJ/0O04Po3+NH/CydVxn7JZ/k3+NcafvH60hrp9jDseA80xl/jZ634Q8R3XiD7V9piij8kqB5eec565+ldRXnvwz+5qP1T+tbh8R3P9s3tgtkpMEbuhLEE7ccnjAB7Y9K4aqUZtI+xyl1cRhYzbu+p01FYs2rzx6Da6ilujtN5RdC+AobAJB74zUVrr73PiSfSjAoSPcA4c7iQAfp39ayuj0VRm02un6G/RR2opmQUUUUAFFFFABRRRQAUUUUAFFFFABRRRQAUUUUAFFFFABRRRQAUUUUAFFFFABRRRQAUUUUAFY3iu6az8M30kZxI0flofduB/Otiuc8Vf6VPpGl9ftN2rOP8AYT5j/Sk9jagr1Ff+ramvpVqtlpNpbKMLFEqgfhV2kpaZlJuTbYVWur2Cyi825lEaE7QSCcn8KsYBOcVS1TTl1Oya2dgoJB3bckfT3oES219bXcskcEwd4wC688A9D9Dg8+1Qw/6pfpTdM006eZczmbfgKzJhlUcBc9wO3SnQ/wCqX6UAS3P3T9KYn3B9Kfc/dP0pifcH0oAltfuyf75qxVe1+7J/vmq0ut2UNvJNIZVWJyjjyW3DAyTjGcAc59KANGisk+I9NDhTLJksBnymxgnAbOPu579K1qAEYkKSBkgdK45fGN1JHKI7CPzUcjBYgABSxB4+8AP1rsc1kz+H9PuYGikR8NK0xZXIYs3Xn0xxSafQ2oypq/tFcrXes3sZ06S2tYmgu9gy8nzAtycD0A5q1o2tQ6u115RTEMpRQM5K/wB4+x5qDTYdKnuGW3naaWxkZNjsf3RPBGD2xwKuabo9lpbTNaoymXGdzE4A6AZ6DmhXKn7NRcba/wBfoaApaSlpnOJXk/xB/wCRnP8A1xX+tesV5R8QcHxQcnH7hf61vh/jPGz3/dPmjlK0NE/5Dth/13X+dUP6Vf0T/kPWH/Xdf513y+FnyFBfvY+qPcs0tJRXkn6QLWB4u1KfSfD011bHbIHVcjqATg496365bx//AMipLz/y1j/9CpxjzNR7mVer7GnKrvZXORh8caqtzbu7h/LAWSM4AfgnJ9+nSo5fHOrSPcuZDGrjKouPk5HTj+frXLM+08Eknt60mGY5kOc84rV0Hfli7nHTzqPs/b148iastrvzS/V6HpGi3/iLxBpUMMDm3iOfOv5ANzc9EH6ZrqtJ0Oy0aIrbR5kfmSZzl5D6k1leD50tfBcE8mdkauzYHOATUX/Cw9EP/Pz/AN+//r1n7J3dtTsnmlJ04uTUFLWx1lFcn/wsLQ/+nn/v3/8AXrY0bXrPXYpZLPzNsTBW3rihwktWjOnjKFWXLCabNPBOazdY0aDWLURS7klQ7oZk4aNuxBrUpD0qTqjJwfNHc5/RtYuEuzo+sAJqCD93IPu3K/3h7+oroMis3WNHt9YtPKlJSVDvimQ4aNuxBrznVvEniTTtUmsbi/8ALkhUDMajawA+9yO9Jb2ZrVXtFz0o3fVfqr/kes0nFeON4t15QD/acg5IOVH+FX9C8T6zdeIrG2nvpJIpZFDR7RyMc54rRwSW5w0q06k3BQ2dnqu1+51fivxTP4fuLaOK2SUTKWJZsYxiuf8A+Fl3f/QPh/77P+FL8S+b7Tx6xvjn3FcN2z2HWumlCnKKvufPZjisdTry9nflXkdyvxJu2dV/s+HkgffP+FejRsWjViMZANeBJzLH2ywI/Ove4uII/wDdFZ14wjblO/KK2JqKX1i/lclopAaWuc9oKKKKACiiigAooooAK4LWvHd3pesXFlHZxOsTYDM5yeK7yvGPF3/I1X/++P5Ct6EFKTuePnOJq0KKlTdnc3f+Fl3v/QPg/wC+zWloPji61jWoLGSzijWTdllckjAJrzWug8E/8jdZfR//AEE10zowUW0jw8JmeKnXhGU9G0exClpKWvPPtAooooAKKKSgDC8Zf8inf/7o/wDQhXjVey+Mv+RTv/8AdH/oQrxqu7C/Cz5DiH/eI+n6hXqvgz/kSD/20/rXlVeqeDP+RIP/AG0/rVYj4UY5H/vD9GeWH7x+tIaU/eP1pDWy2PHe56F8M/uaj9U/rXa/YYPPnmKZknQRuxP8IzwPTqa4r4Zfd1H6p/Wuw1nU4tI0ya8kBYqMIg6ux4AH1NedX/iM+9yVSeEhGPX/ADK8dpp0k02nLOz+VHEDb7+Iwpyp+v8AhViLR7OHUHvkRhM5JPzHaCepA7E1yf2C58OtY6/cuWuJpCNROeArnj8FOK7sMCoIOQehrBa7ns1k4fDK6f59R1FJS1RzBRRRQAUUUUAFFFFABRRRQAUUUUAFFFFABRRRQAUUUUAFFFFABRRRQAUUUUAFFFFABRRSZoADXNv/AKZ49iUcrYWhZvZnPH6CukNc34bzdarrmodVkufJQ+qoMfzzSZvR0jKXl+f/AALnSUtIKWmYBRRRQAVQh/1S/Sr9UIf9Uv0oAlufun6UxPuD6U+5+6fpTE+4PpQBJbDKSc4+c1mN4ajeARPfXRX5gcFRuDfezxySOM9ea1LX7sn++asUAYf/AAjFr5qv59wMELtDAAxg5CdOmfxrbxxg0tFACbR6Ck2D0p1FAGBrWgySzrqelusGpxDAPRZl/uv/AI1PoutQ6rE6PEbe8hO2e2f7yH+o961z0rD1vQzdypqGnyC21SEfu5ezj+6/qKm3Y6IzjOPJU+T/AK6G0AMdKXC+lY2i+IItRSSG6UWt/Ads9u5xtPqPUVqC5g/57R/99iqWphNOnLlkSYHpXlfj3nxWV7GBOvTvXqSzRSNtSRGPoGzXlXxCbb4m5OP3Cd/rVwjzStexy4mu6VPmjDne1jmMExDg7uvvir2jFhr2n9dwmTIH1rNEjn7oJHuauaVci31ezmdJNqSqzbBknnsO9aygrfEziw+IrRqt+wi+Z6q8brptv5nsura3p+iiNr6QxiUkJtQtnH0rM/4Tvw9/z8yf9+W/wrlfHOu2OqwWS2zyB43bessZQjj3rjNy4yCKdKnTnG7ZjmGLx+GruEKemltGeu/8J34e/wCfiT/vy3+FYvjbX7a/0aSy09HnUOjSzqPki5yAT6n0rzkkuDjhf516f4ms7ey+HscVtCsSZhYhR1JIyT71LguZcuxvTxU/q9X6xZzSvy9v8X+X3nmarjnqe5paXrSd674xUVZHxlevUrzc6juz1LQAD8OWOP8AljJ/WvLR90fSvUvD/wDyThv+uMn9a8sXoKwo7yPUzXSlQ/wi8elej/DTBsb/ACP+Wq/yrzivR/hn/wAeN/8A9dV/lVYj+GZ5J/vi+Z3W0elG0elczL480SGaSJ5Jg0bFW/dnqDim/wDCwNC/56Tf9+jXD7OfY+tePwy3mjp9o9K8g8dKD4quhgcqnP4V6NpPijTdau2trN5GkVdx3IRxXnfjj/kbLr/dX+VaUad5OMkcOZ42VOhGvhp6p7o5vzTt2SfnnrzWv4auEHibT3d1UeaAWJxx9ayeO9aPh+1t7rxBYwTxJJFJMAyMOCK2dFxi+WxwU81hiasfauSbava1r/8ABOn+IzRSX2nSI6lRG+ShznkVxasChB4yB+hJrqPHmj2Gl3dmtlB5KujFgrHHUdu1ch5ZHKk/jWVOn7qlY78bjoOpPDe1strST8uqZNGBvhB5AI3DHvXvUQHkpwPuivA4X3SJ67hn8699i/1Mf+6P5VNaMUk49S8tr15ynSrqzi/zHhR6Cl2j0FApaxPWE2j0FG0egpaKAE2j0FIQAM4p1IwBGDQByq+NLZ4bh1s2/dOE5kXHJI+Y/wAPT+VWrrxRbW0enubZiLxQwBYAjkDA9Tz0p0PhSwgguoQ8xS5XawJHC5ztHHv35qObRtM1G9CtfFpIGwIUdflTg7MenH1qPeO3/ZnLRO3/AAP8y3petR6ldSQ/Zmiwu+NiwO9dxXPtyOleX+Lv+Rqv/wDfH8hXqenaLb6bczTRSSuZBtUOchFyTge2TXlni7/kar//AHx/IV2YX4mfL8ScnsY8m1/0MSug8E/8jbZfR/8A0E1z9dB4J/5G6y+j/wDoJrrqfAz5fA/7zD1R6PqniCDS9TtrJ7cuZsYYMB1OOB3qC18U29zb3032R1Fom9l3AkjJGD6HjoauahoFrqN/BdzNIGixlVOA2DkZ/H0qneWGkhpraW/WI3krPNH5ihpCRgD6CvJ94/ToewcUrO/Ufa+JI7uOxkS0bZdTNDuDgqpAznPcGt7A9BWTa6Ba20FsiySsYJjOHJGWYjHOOMfStemr21Marhf3A2j0FJtHpTqQ9KZkYPjED/hE7/j+Af8AoQrxuvZPGRx4Tvz/ALI/9CFeOhcsBnOeldeHqRjGzPm85wGJxFVTpQbSX+Y2vVPBg/4ok8f89f615YBkGvU/BeD4KbBzgyjp9aqvOLVkYZRgq9Kq6k42XL+Z5YfvH60lKfvH60V0rY+de7PQPhpymo/VP61rxgeIvExk+9p2mNhPSWfufotcf4X1Ca1sL20sub+9kSGAf3c53N+Ar03SdNh0nTILKHlY15Y9WPcn3Jrza+tRn6Hk37rAQn1d0v8AP/Ife2UN/Yz2k65jmQo341k+FbmSTT5LC6/4+rCQ28merAfdb8RiugrmdUH9jeJ7TVV4t7zFrc+x/gb+lZPTU9Kl78XT+a9V/mdLgegowPQU0uAeoH40u5f7w/Omc10Lgego2r6Ck3r/AHh+dOFAJp7BtHoKNo9BS0lAxkjxRIzyMqIoyWY4AqMXNqXRBNEXkGUUOMsPUetUPEdpPe6NLBAm9yynaMZIBB4zxn61z1r4buLefTbySJ820bPKi7SWKklFHoTnnHFK+p0U6VOUOaUrM7PzIt7JuXcoywzyB60sbRyoHjKsjchlOQa49tP8Qy3eqPGiot4uMysBheMBSOQQuc571vaMLmy0CIakqRSQodwTkKo6dPakmKpRUFdSTNTaPQUYHoKwj4s0sW6zlpgrMVx5R3DABJI9MEGrkutWkN/DaN5m+cAo4Q7ORkDPrxTuiHRqLdGjtHoKXaPQVU0/UYNStjcW+7yw5T5lwcg4PFW6ZDTTsw2j0FG0egpaKBCbR6CjaPQUtFACbR6CjaPQUtFACbR6CjaPQUtFADdo9BRtHpVTVNSi0u0E8qO4LhAF6kn61Qg8TWdzfwWqJKDMoKsQMZI3AevSi6LVKclzJaG1tHoKNo9BWR/wkVsv24SxSxG0XcwcD5hnAx7k9jWrDIJoI5QMB1DYznFCdxShKOrQ/aPQUbR6UtFBJVvpltbC4uDwIo2c/gKzPCFsYfDFmXHzygzNnuWOaZ4ymZPDs0MZ+e6dLce+44P6ZrbtolgtooVGFjQKB9Bil1N/ho+r/L/hyTaPSjaPQUtFMwE2j0ozRk54HFY/iS5u7TSTNZyvHIJFB8tQzsD2AII647dM9KANjNUYf9Uv0rO8PXmpXVzci+MmVVd6NFtWKTnKIcDcMYOeevXtWjD/AKpfpQBLc/dP0pifcH0p9z90/SmJ9wfSgCW1+7J/vmrFV7X7sn++asUAFFFFABSU2VxHE8hGQqlsD2rjf+Fk6bk/6JdcfT/GqjCUtkc9fFUaFvaytc7Sk/CuL/4WVpvT7HdfkP8AGtrQPEtt4g8/7PDLH5OM+ZjnNOVOcVdozpY/D1ZqFOd2eV+JwT4o1JlJVhO2CDWUJjjB3bh2BrY8R/N4l1NgOlwfx5ArKIwM9sE5/nXRGUN4ux4tSjibuGIouUb+7rbfW1+z7G34Qt7u915YYLyS0LRtmRBlsegzTvGGmw6ZrvkRPLIfKVmkmcszMc5JJq54CGPFQUnpE46fSj4g/wDIzn/rgv8AWlBQlV01NsXUxNHLXCUfZ67LTTz6s5WtDQ/+Q9Yf9d1/nWfV/Q/+Q9Yf9d1/nXXL4WfL4dv20X5o7T4mBfK04YXJdu3XivPPKXBJXp+lehfEtDt0192OXGMfQ1wOV3PkkBzk+w9K4qXM1Zx0Prsf9WhJyVZxqNbJ2V/+GGbfl49cV6j4wH/FBx/9sf6V5c3KBc9Aefc969Q8X8eAogTn/U8/lVNzc4qSMYU8HHCVpYeTbad7+h5dR3oo712nyJ6l4f8A+ScN/wBcZP615YvQV6n4f/5Jw3/XGT+teWL0Fc9HeR7Wa/wqH+EWvR/hp/x43/8A10H8q84r0f4af8eN/wD9dB/KqxHwGeS/74vmcFqHGqXn/XeT/wBCNVas6j/yFLz/AK7yf+hGq1ax2R5tb+JL1Ow+HP8AyME3/XA/zFUfHP8AyNl1/ur/ACq98Of+Rgm/64H+Yqj45/5Gy6/3U/lWC/jP0PVn/wAiqP8AiOdrW8Mf8jTpv/XcVk1reF/+Rp03/ruK2n8LPNwv8eHqvzOl+Jn/AB+6f/1zf+YrhOtd38TP+P3T/wDrm/8AMVwlRQ+BHXm/++T+X5CYYSK6jLAjj1r3HRdVt9W05J7ckFflkjb70bDqCK8Rj/1qf7w/nXpniMT6DLBrekr/AKRPiOe3xlZuMg4HcY6iuXFJQaZ9Jw3Vlioyoz+JWs/0f6djtKK5LR/Fsuq6pBEscQtpVxuXPDbdx56deMdaf/wkt3avqX26JU8nP2ZNuPMG7aDnPfiubmR9BLC1Yy5WtTqqWqem3a32nQXKur+YgJZQQM98fjVumYNNOzFpG6UtU9Uv4NM06a7uW2xxrk+p9APc0Ak27IwNd8X2VtZGPT7uGS9lby4+eE9Wb2FZ8Fl4OWySK5vYJrn70lyJCru56nI96835eaSUrguxIB7e1HbpXTDCqSvI8HFcQ1MNP2NFJtbtPd+Xkj1GzhuJJGXQfE/2jYNxguh5oA/3utcB4jkuz4guzexRpcbhvETZXoOldN8NP+Qne/8AXEfzrC8XHPinUPZ/6CkoxpVLc1jWpiauY4OM5UVN31tpoutzB8xfetnwtJe/8JHamwiiNxhtnnEhfunJOPasogDBI655roPBYK+L7MYJwH6f7prSc7xacvuOPCYVU66dOg9HrzSva2+isd5/YOpXvOra7MVPWG0HlL9M9asJ4S0BYGi/s+Fg3VnO5vzPNcj8RZ5YtZthHLIgMHIViO5rjvtdz/z8Tf8Afw1nDC80ea524viOdCq6Sjt20PVP7L1fRfm0e8F3bL/y5Xbcgeiv/jVuw8UWlxOLS8SSwvenk3Axn/dPQ15RYXVwdStQbiYgzJ/GfWvaL7TrTUrcw3tvHMhH8Q5H0Pas6tF07WZ25fmsMepOpC1uvUtg56Glrmho+r6R/wAgW9We3/59b0khfo45H0pTbeLLj79/p9oD/DHEXP5msrno+xi9pqxN4zGfCV//ALg/9CFeO7lGDjoMD2r0fxJot/H4eu7i9126udig+UFVEJyOuOa808pMev1roow5k3ynh5pio0Jqn7Zpb2Ub+W7H5GGxxuGPpXqng0k+Cj7eYAMV5P5eOUJFd74a1fUNO8L7X0qS4sm34nt23MvrletOqlBXasRl1SeIm40qqkrfDZRat+H4nDHqfrR0HNN3qxOD3pr/ADHaPxrrc1y3Wp8zSwFSVf2dVOKWrv0SO7+GdrDLdX1665ljCpGT/CDnP8hUuq+PNSsdXu7SKC3McUpRSwOcCpPhl9zUeO6f1rkfEX/Iyaj/ANd2rnp006jUtT28dj6iwdOpRfKtl6LY3v8AhY+rf8+9t+Rq7p2v3fjBrnR7yGFI5YGZWQHKsMbT+dcDXV/D3/kZ/wDtg/8AMVpUpQUG7HBl+ZYuWKppze6MvXtRmvbyEzFluYIRBOMn768E/j/WsrzH/vv/AN9Gui8ewR2vix2jUKJo1dgO7VzfWnh2nBJk57ScMXKcX7stV+q+TNPQHc+INPBdv9ev8R9a9vAxXh+gf8jDp/8A13X+de41hifiR6fDzbozv3CkpaSuY+hCsDXNWnjuItJ0vDalcDOSMiFO7t/SrOvayuj2ilV8y6mOy3hzy7f4etV9BsIdNikuLu6hm1G5O+4m3jr/AHR7ClvojaCjCPtJ/Jd/+AVxB4ssceXdWWooP4ZlMT/mOKjuNfvktpoNT0S8t1dChmtsTAZGM4HNdJ9qt/8AnvF/32KkVldcqwZT3ByKHFjWIi370U/TT8v8jz3ToPD13YJYS6nblvtCylZEMeAMAqN3c455rpf7Lur3UbO8lu4DHbOWRIU6dRgHPTBGfpWpdabY3qlbmzgmB/voDWM3g2wjO/Tp7zT5B0MExx/3yeDU8rNnXjPVtr8TW02wOnwSxmTf5kzy5xjG45xWLL4xiie9X7IT9nYKMyAZ+bb8393n17U77L4rseYb601BB/BcIY2P4isF44rZpn1TR9TtSzZEsJWVIudxIx7885obaKpUYSbcnzen+WjOhvPFsVpptjem2dlul3bS4G0Drz3PoO9XbLWXutXlsJLN4tsfmI5YHcuccgdM9qztIttI1SyWC0vGube2lV1ibgoR0ByM8nmtax0pLK9uLlbiZ2uGLOrkEZ9uOgpq5lUVKKcba/1Y0qKKKo5QooooAKKKKAM3W9JTWLEWzybMOHB2hhkeoPBFURoEFk0V0lyscttbeRHLIo+Xnlif0rdldY42d2CooyzE4AFci8UnjWVtxki0OMkJjhrl/wC9/uj9al2Omi5NWbtFbl2TwrDdNcyXN7NK1wVIZAFxtORnH3sZ6n0FbGm2Q03TbezEjSCFNoduprK8LXkr2Mun3Rzd6fJ5EhP8Sj7rfiMV0ANNImvOpzOEnewtIelLRTMDmtd/0vxDomn9VErXTj2Qcfqa6QVzdp/pvjq+nHMdlbJAD/tMdx/TFdIKSN62ijHy/MWiiimYBSYFLRQAVQh/1S/Sr9UIf9Uv0oAlufun6UxPuD6U+5+6fpTE+4PpQBLa/dk/3zVjIqvbfdk/3zVGTXbeO1Fw0Uqqbj7OQ4CkNnGTk8CgDWorFfxHaJMYjDcFgQSVTI2E43/7ua2e1AEV3/x5z/8AXNv5V4Gep+te93RH2Ofkf6tv5V4Iep+tdmF6ny/Ee9P5/oJXoPwy/wCYj/wD+tefV6D8M/8AmI/8A/rWtf4Gebk/++R+f5HJ+IsL4k1RQM7p2Bz6dazMqRgg46AegrT8Sn/iptS/67tWXmlCjDlWhpiM2xftpe9s9PlsdP4Cw3ipWwc+U/f6U74g/wDIzn/rgn9ab4AP/FUJ/wBcn/pTviD/AMjOf+uC/wBaiMFGraK6HXiMVWxOW89aV3zHK1f0P/kPWH/Xdf51Qq/of/IesP8Aruv866ZbM8HD/wAaPqvzO1+Jv+o07/ff+Ved16J8Tf8AUad/vv8AyrzusqH8NHfnP++S+Qhr1Pxj/wAiFH/2x/pXlhr1Pxh/yIUf/bH+lKt8UfU1yz/d6/8Ah/zPLaO9FFbnjHqXh/8A5Jw3/XGT+teWL0Fep+Hz/wAW5b/rjJ/WvLR0Fc9HeR7Wa/wqH+EK9H+Gn/Hjf/8AXQfyrzivRvhp/wAeN/8A9dR/KqxHwGeS/wC+L5nBaj/yFLz/AK7yf+hGq1WdR/5Cl5/13f8A9CNVq1jsjza38SXqdh8Of+Rgm/64H+Yqj45/5Gy6/wB1P5Ve+HP/ACME3/XA/wAxVHxz/wAjZdf7qfyrFfxn6Hqz/wCRVH/Ec7Wt4X/5GnTf+u4rJrW8L/8AI0ab/wBdxWs/hZ5uF/jw9V+Z0vxM/wCP3T/+ub/zFcJXd/Ezm90//rm/8xXCVFD+Gjrzf/fJ/wBdB0f+tT/eH869zuLC11Cyjhu4RKgAIBJGD9RXhkf+tT/eH8698iI8mPkfdH8qwxXQ9bhxtc7Xkcfq/h+PSbwapYWrSWpG25tYiQyjj548dDxz6itTTB4e1QSy2ccEzTcyow+Yd+VPTmt/I9R+dY+peG9O1GT7QFNtdj7txbtscf4/jXFy9j7BV+dJVG79/wDM0bS0gsrdbe2iWKFPuoo4FT1zH2nX9DGLmMatZL/y1i+WZR7r0b8K1tM13TtWQm0uQXXhon+V1+oNNPoZzozS5t13NAsApYnAAySe1crCD4o1b7Y4zpFixECkcTyDqx9QO1Ta5dS6rfr4esZCm4br2ZT/AKuP+7n+8a3re2gsrNba3RUijTaqjoBRux/wafN9p7eSPCZ/+PiX/fP86jqSf/j5m/32/nUdeutj8sn8TO4+Gn/ISvv+uI/nWF4swPFWoccl/wCYFbvw0/5CV9/1xH86wvFp/wCKqv8A/fH8hXM4KVZ3R9DHFVsNlsHSla7aZjErjG3AAwBXQeCWH/CX2hA5YMPw2mudroPBP/I3WX0f/wBBNXOlFRbOXCZjialeEZS0b++5p/Ej/kNWv/XD+prjK7P4kf8AIatf+uH9TXGVVH4Ec2a/75P1LOn/APITtf8Arsn8xXq3izU7rTbGB7STy2dyC3HZSep47fjXlOn/APIStP8Arsn8xXukkMUybJUR1znDAEVz4tXske7wzJRU5NXV0cvpeqapJrSC8lX7K1uJnyAFUEDb7hic9ajvNUvoftkbX/lqt8YxNtUbF2bgPTrXVSW0EysskUbK2Mggc46UslvBKrK8UTKxywKggn3rjsz6r28Oa/Kc7r80lx8P5Z5f9ZJbozcdyRXkvavY/GGB4SvwMcIMAf7wrxyvQwvws+I4id8TF+X6sK9U8Gf8iSf+2n9a8rr1Pwb/AMiQf+2vH508T8BjkSviWvJnljRhmPynJJ7UiJt7E+tPIJUAdd3H5U7/AJab84Xk/lWcal3zcup6uJwEqUPZSxPNTd726aXXU774ZghNR47p/WuQ8Rf8jJqP/Xdq7D4ZgCPUCfvMU/Ac4rj/ABF/yMmo/wDXdqqi26jbOPNKUKWCpwg7pMzK6v4e/wDIz/8AbB/5iuUrq/h7/wAjP/2wf+lbVfgZ5OXf73T9RPiEBL4mKdCIVwc9+a5VTvRWA6tt5rrPiAQPE+RjJhU/zrkdwjZgfunn6VxRVWFpX0Z9hUqZdiVLDSi+eLv6/wAyWvU1tAC/8JHp4Jx++U9e+cV7cDXhmhTRLr9g7sgRZ0JLHAHPWvbI7y1k/wBXcwv/ALrg1NRyuuZ3NsFToqMvYQcVfW6J6p6lqFvpdlLeXL7Y4x07sewHuasSzRRRNLJIqxoNzMTwBXM2MTeJtSTVbpSNNgb/AEKFv+WhH/LRh/Ksm+x6FOmn70tl/VjC8QWFzP4eutb1RNt3OyLDCelvHnp9T3rg8D0H5V6349IPhWb/AK6J/OvJa78KrQPjOI6jni0/ITA9B+Vex+Cf+RTsvof5mvHa9i8FEf8ACKWXPY/zNGK+FE8P/wC8S9DoKWkyPUUbh6iuE+wFopNw9RRuHqKAOatVFp48vIwAq3dokowMZZSQa6Wub1s/Z/FGg3YI+d5Ldj7MM/0rowR6ikjetdqMu6/LQdRSbh6ijcPUUzAWm5pdw9RXJ+LHvVv7D7KJtp7oTgtuGBx3xnrxSbsaUqftJctzrKQkAcnGOtcvZQW8Go6jJK9ykErC2j3OxLMQSzD09AfauTSOXWriKxsPtawNdFZpWkbCJ/d+uF5+tJyOilhFO75rJdbHUzySeLr1rS3Zk0WBsTyqcfaWH8C/7Pqa6eOJIY0ijQJGg2qqjgCsu+v9P8LaVETEy2ykRqsQzisn/hYuj/8APO5/74rSNOTV0jz8VmGHpy9nKSil0f5+pY1j/iTeIrPWF4t7jFrdY9/uN+Brpsg1w2p+NtC1TTp7OaK52SoVzs6HsR9DWx4O1katoMZkfNxB+6lz1JHQ/iMUnCUH7xpTxVHFU705JuO/p0/y+46OkPAz6Ubh6is/XbwWWhX1wGwyQsQfQ4wP1pMqMXKSiupl+EAZ7fUNRI/4+7x3U+qg7R/KulrK8O232Lw7p8BABWFSR7nk/wA61Nw9RSS0LryUqsmhaKTcPUUbh6imZC0UmR6iqeo6jDptqJ5gxUsF+XHf60AXaoQ/6pfpTdO1i21Oe5igDhrcgNuGOuf8DTof9Uv0oAlufun6UxPuD6U+5+6fpTE+4PpQBJbfck/3zVefRbW4R0fzAkhJkRZCFfJycirNqPlk/wB81Yoe9wMk+HNOaTzCkhbcD/rWxgHIXr93POK1ccc80tFAEF0B9jn4/wCWbfyrwQ9T9a98u/8Ajzn/AOubfyrwM9T9a7ML1Pl+I96fz/QSvQfhl/zEfqn9a8+r0H4ZddR+qf1rWv8AAzzcm/32Hz/I5LxL/wAjNqX/AF3NZdaniX/kZ9S/67msutIfCjhxP8afq/zOo8Af8jSn/XF/6U74g/8AIzn/AK4r/Wm/D/8A5GlP+uL/ANKd8Qf+RnP/AFxX+tY/8vvkeov+RV/28crV/Q/+Q9Yf9d1/nVCr+h/8h6w/67r/ADreWzPKw/8AGj6o7X4mf6jTv99v5V53XonxN/1Gnf77/wAq87rLD/w0d+c/75L5CGvU/GAH/CBR/wDbH+leWGvU/GP/ACIUf/bH+lKt8UfU1yz/AHev/h/zPLaO9FHetzxj1Lw/j/hXLf8AXGT+teWjoK9S8P8A/JOG/wCuMn9a8sXoK56O8j2s1/hUP8ItejfDQf6Df/8AXUfyrzmvR/hp/wAeN/8A9dB/KqxHwGeS/wC+L5nA6j/yFLz/AK7v/wChGq1WdR/5Cl5/13k/9CNVq1jsjza38SXqdh8Of+Rgm/64H+Yqj44/5Gy6/wB1f5Ve+HP/ACME3/XA/wAxVHxz/wAjZdf7qfyrFfxn6Hqz/wCRVH/Ec7Wt4X/5GjTf+u4rJrW8L/8AI06b/wBdxWs/hZ5uF/jw9V+Z0vxMAF7p/wD1zf8AmK4Su7+Jn/H7p/8A1zf+YrhKih/DR15v/vk/66Do/wDWp/vD+de+RAeTHx/CP5V4HH/rU/3h/OvfYv8AUx/7o/lWGK6Hq8Of8vPkP2j0FG0egpaK5D6cZgZrJ1PQdL1NllmjEVwPuXELbJB+I61Z1qOaXRryO3VmmaJggVsEnHY1yFholxPp9pHc2cgc3ZPmMCvlxjDH5c8ZIxUt6nTQhpz81mdVo+jwaPbvFG7zTSMZJZpDl5D6mtE7SjdOAa4uRNSn8TvqFraT+WYy0W4Y/gIGTnjn+HHvWx4WW+j0Nor6JkdGbazrtZweSSMnuTRF3CvSfK6jld6HkE//AB8y/wC+386jqSf/AI+Zf99v51HXsLZH5VL4mdx8NB/xMr7/AK5D+dYXi7/kar//AHx/IVu/DT/kJX3/AFxH86wvF3/I1X/++P5CsI/xn6HsVv8AkV0/8T/UxK6DwT/yN1l9H/8AQTXP10Hgn/kbrL6P/wCgmtanws4MD/vNP1Rp/Ej/AJDVr/1w/qa4yuz+JH/Iatf+uH9TXGVNH4Ea5r/vk/Us6f8A8hK0/wCuyfzFe8ADA4rwfT/+Qnaf9dk/mK95HQVhit0e1w78E/VBtHoKMD0FLRXIfSGB4yA/4RS/4/gH/oQrxuvZfGX/ACKd/wD7o/8AQhXjVd2F+FnyHEP+8R9P1CvVPBg/4okn/rr/AFryuvVfBn/IkH/tp/WqxHwoxyP/AHh+jPKzjJ+tHSg9T9aStkeRJ6s9B+GQG3Ufqn9a5HxF/wAjJqP/AF3auv8Ahn93Ufqn9a5DxF/yMmo/9d2rCn/GZ7OK/wCRbS9TMrqvh7g+J+f+eD/0rla6v4e/8jP/ANsH/mK0q/Azhy7/AHun6h8Qv+Rm4/54LXKYrrPiH/yM3/bFa5PtRS+BFZi2sZUa7l7RYYp9csYpo1eN5lDKwyCM16pceFPDucy2UMW44GGKZP4GvLtA/wCRh0//AK7r/OvTPF+m3moQ2os4jIUZg2McZHHXt79fSuPFpJqyPp+GatSpCUZTaV+/kRDwnoMsjW8d1OVU5e2W6JBx2ZfSugW4tIogFlgWNTsGGAAPpWJBpptdSuLtrDaGRLZPKxlt333z9fX0rDbwxe21qWS3e5DSOiwnaCq7SqMexPcnrXLtsj6VpVNJz2Nrx7j/AIRWbj+NP515JXq3jRGi8FeW5yy+WCfcV5TXpYb4D4HiD/el6BXsXgoD/hFLLjsf5mvHa9e8JTrbeDLaeT7kcbM2PQE0sT8KHw+0q8m+x0mB6CjaPQVyo+IOhYzvn5/6Zml/4WDoX9+f/v3XJ7OfY+k+v4X+dHU7R6CjA9BWbo+u2muQyS2ZcrG2071xzWlnIqWmnZnVCcZx5ou6ZznjJdmjR3ijmzuY5/wDc/pXQptdFYAYYZFZ+v2pu/D9/ABktC2B7gZFL4fuftmgWE+cloFz9QMH9anqdL1op9n/AF+po7R6CjaPQUtFMwE2j0FNwAafSEUAc/4mmnb7DpdpL5U1/KY2kA5SMDLEe+K1bDTrbTLOO1tYwkSDAHr6k+prGf8A0vx9Eo5Wysyx9mc8foDXS4pLc3qtxhGC9f6+RxvxG/5F6L/ruv8AI15cetepfEf/AJF6L/ruv8jXlp616GH+A+Dz3/e/kg7V6JouNFfRr/G201CBbef0WQZ2N+PSvO+xr1qw01dX8AW1mxwXgGxv7rDkH86nF/Cjt4Ymo4mals1Z/gdPgelc54xJl0+0sFH/AB+3ccTD1XOT/KrvhvUn1LR43mG26hJhnX0deD+fWqWof6b430u1/gtIXuW/3j8q/wBa4G7o+xpQcKrv9m/4HRKgVQMDgYp2B6UUVRzBtHoKNo9BS0UAJtGc4H5VVvtPg1CERThtobcCrFSD+H1NW6KAM/TtGstLeR7SNkLqFILkgAZIAz0HJpYf9Uv0q/VCH/VL9KAJbn7p+lMT7g+lPufun6UxPuD6UAS2v3ZP981Yqva/dk/3zVigAooooAhu/wDjzn/65t/KvAz1P1r3y7/485/+ubfyrwM9T9a7ML1Pl+I96fz/AEEr0H4ZddR+qf1rz6vQfhl11H6p/Wta/wADPNyb/fYfP8jkvEv/ACM+pf8AXc1l1qeJf+Rn1L/ruay60h8KOHE/xp+r/M6j4f8A/I0p/wBcX/pTviD/AMjOf+uK/wBab8P/APkaU/64v/SnfEL/AJGc/wDXBf61j/y++R6sf+RV/wBvHJpJHICY3VsHB2nNaOh/8h6w/wCu6/zrCsYpoFlZ7ZUkdskIw246AD8K3NALHW9P3LtP2heM571q3eLuedCCjXjZ9Udt8Tf9Rp3++/8AKvO69E+Jv+o07/ff+Ved1GH/AIaOrOf98l8hDXqfjH/kQo/+2P8ASvLTXqXjH/kQo/8Atj/SlW+KPqbZZ/u9f/D/AJnltHeijvW54p6l4f8A+ScN/wBcZP615YvQV6n4f/5Jw3/XGT+teWL0Fc9HeR7Wa/wqH+EWvR/hp/x43/8A10H8q84r0f4af8eN/wD9dB/KqxHwGeS/74vmcDqP/IUvP+u8n/oRqtVnUf8AkKXn/XeT/wBCNVq1jsjza38SXqdh8Of+Rgm/64H+Yqj45/5Gy6/3U/lV74c/8jBN/wBcD/MVR8c/8jZdf7qfyrFfxn6Hqz/5FUf8Rzta3hf/AJGnTf8AruKya1vC/wDyNOm/9dxWs/hZ5uF/jw9V+Z0vxM/4/dP/AOub/wAxXCV3fxM/4/dP/wCub/zFcJUUP4aOvN/98n/XQdH/AK1P94fzr32L/Ux/7o/lXgUf+tj/AN4fzr32L/Ux/wC6P5Vhiuh6vDn/AC8+RJRRRXIfTiHFJijvS5oAKa/3G+lO4prfcb6GgTeh4HP/AMfMv++386jqSf8A4+Zf99v51HXrLY/NJfEzuPhp/wAhK+/64j+dYXi7/kar/wD3x/IVu/DT/kJX3/XEfzrC8Xf8jVf/AO+P5CsI/wAZ+h7Fb/kV0/8AE/1MSug8E/8AI3WX0f8A9BNc/XQeCf8AkbrL6P8A+gmtanws4MD/ALzT9UafxI/5DVr/ANcP6muMrs/iR/yGrX/rh/U1xlTR+BGua/75P1LOn/8AITtP+uyfzFe8joK8G0//AJCdp/12T+Yr3kdBWGK3R7XDvwT9ULRRRXIfSGD4y/5FO/8A90f+hCvGq9l8Zf8AIp3/APuj/wBCFeNZHTuegz1ruwvwM+Q4g/3iPp+oV6r4M/5Eg/8AbT+teVV6r4M/5Ek/9tP61WI+FGWR/wC8P0Z5WfvH60hqO5uYrVDJM21d2M4J/lUgYMoYcqRkH2rZM8iUWve6HoXwy+7qP1T+tch4i/5GTUf+u7V1/wAMvu6j9U/rXIeIv+Rk1H/ru1YQ/jM9jFf8i2l6mZXV/Dz/AJGj/tg/8xXKV1fw8/5Gj/tg/wDMVpV+BnDl3+90/UX4hf8AIz/9sVrk66z4hf8AIz/9sVrk6KPwIeZf73U9TS0D/kYdP/67r/OvcDXh+gf8jDp//Xdf517jXLiviR7/AA9/Bn6iYFGBS0lcx9Ccx4+/5FWb/ron868kr1zx9/yKs3/XRP515HXfhvgPjeIP95XoFeq6D/yTvp/y7yf1ryqvVtB/5J3/ANu8n9aMRsvUnJP4lT/Czyhfuj6UtIv3V+lLXQeM9z0r4af8gu8/67D+Qrt/pXEfDT/kF3n/AF3H8hXcV5tb+Iz7zKv9zpiEZBB71z3gttmkTWh/5dLqWED23ZH866Kuc0Ui28V65ZdBIY7lR9Rg/qKxe57FPWnNej/T9TpKKKKZgFJS1XvbhbSxuLhukUbOfwFA0ruxheGv9K1XXNQJz5l15KH/AGUGMfnmulrC8IW5g8NWjP8A6ycGaQ+rMck1u0lsa4h/vWu2n3aHHfEf/kXov+u6/wAjXlp616l8R/8AkXov+u6/yNeWnrXoYf4D4TPf97fog7GvW9PvX034fQ3sahnhtd4VuhryUV6if+SWn/ryNGIV1H1KyWTjKrJdIs5G38bXtlq11exWsA+1hfMjydu4fxDnqaWDxveprVzqf2WAyyxrFgk4VV9K5l13AgfhSRgheepNZ+wXtFG2h6H9r1JYF1fafvNI2+d7/doezeFdcn17TXuZ4kjZZCmEzjj61vCuO+HH/IAm/wCvhv5CuxFc9RJSaR7GAqSqYaE5O7aFoooqDrCiiigAqhD/AKpfpV+qEP8Aql+lAEtz90/SmJ9wfSn3P3T9KYn3B9KAJbX7sn++asVWtvuP/vms2XXvLsJLk2Uu6OSRGiZlDYTJZs8joM4o62A26K54+J08wKLKVgQsgIcf6pjjf+faugyAOtAEV3/x5z/9c2/lXgZ6n6173dMDZz4I/wBW38q8EPU/WuzC9T5fiPen8/0Er0H4ZddR+qf1rz6vQfhmQP7Rz6p/Wta/wM83Jv8AfYfP8jkvEv8AyM+pf9dzWXWp4l/5GbUv+u5rLrSHwo4cT/Gn6v8AM6j4f/8AI0p/1xf+lO+IP/Izn/riv9ab4AIHilP+uL/0p3xB58TnH/PBf61j/wAvvkeov+RV/wBvHK1oaH/yHrD/AK7r/Os+r+if8h6w/wCu6/zreWzPLw/8aPqjtfib/qNO/wB9/wCVed16J8TCDBp2D/G/8q86DKXKhgWHUA8isqH8NHfnK/2yXyFNepeMf+RCj/7Y/wBK8tNeo+MCD4Cj5/54/wAxSrfFH1Ncs/3ev/h/zPKXuYo50hZsO/QYP86l71Wnt5pLyKUSR+VGD+7ZT971qZBLuO8oV/2Qc1qrnlSjHlTiz1Xw/wD8k4b/AK4yf1ryxeg+lep+HyP+Fctz/wAsZP615Fezy28UZhMe5mACsMlvYVjSdnI9fMoOcKEV/KW69H+Gn/Hjf/8AXQfyrzjP0r0f4akCxv8An/lqP5U8R/DMcl/3xejOB1H/AJCl5/13f/0I1Wq1qP8AyE7z/rvJ/wChGqtbR2R5tX+JL1Z2Hw5/5GCb/rgf5iqPjn/kbLr/AHU/lV34dceIJv8Argf5iqPjsj/hKbw5P3F6fSsP+Xz9D1pK+VxX9457Fa3hf/kadN/67iua0+bFtudpSGYsokBLAe9dL4WOfE+mHsZxWsneLPPowcMRFea/M6X4mf8AH7p//XN/5iuAjuYpZHjRssnUYI//AF133xLIN7p+D/yzf+YrzqK3uI7ieUyxO0h+UlT8q+lZ0b8iOzNIxeLqcz7foXY/9an+8P5177F/qY/90fyrwCDzN6eYVJ3j7oOOte/RMvkpyPuj+VZYroelw6re0+RLRSbl9R+dG5fUfnXIfTGV4kkeLw9fSRuyOsRIZTgivH/7Y1P/AKCN3/3+b/GvXvE7A+GtQwR/qWrxTtXbhUnF3PlM/nKNaPK7aF7+2NT/AOgjdf8Af5v8a9G8A3E9z4fuJLiaSVxMw3SMScYFeV+len/DsgeHLjn/AJbt/IVVdLkOfJak5Yq0n0Z5pP8A8fMv++386jqSf/j5l/3z/Oo63Wx40viZ3Hw0/wCQlff9cR/OsHxg6x+J9RdjhVbJP4Ct74akDUr7P/PEfzrA8ZB28SaksbhXJwpIzg7RWC/jM9mrb+zKd/5mYUMyXEe+M5GcdMfpXSeCf+Rusvo//oJrlbWC4ggWMvCccsQG+Y9z1rqvA+R4ssdxGcPnH+6a0n8DucWFjFYuHK9Lo0/iR/yGrX/rh/U1xldn8SCDrVrj/nh/U1xlKj8CKzX/AHyfqWdP/wCQnaf9dk/mK95HQV4Np/8AyErT/rsn8xXvAZcDkVhit0e1w78E/VDqKTcvqPzo3L6j865D6QwvGX/Ip3/+4P5ivC7yEy39u32d2VPmMq4yMHgdePrXufjJgfCl/wAj7o/9CFeN124dXgz5PPKjp4qMl/KNWQsRmN1z6gV6v4M/5Ek/9tP615VXqngwj/hCTz/z1/rVYj4Uc+SO+IfozyS9gkuYjGjqoLfOCPvD0qRRIBj92APQGpD94/WkNbpHkubtynoXwy+7qP1T+tch4i/5GTUf+u7V1/wzIC6jk90/rXIeIv8AkY9R/wCu7VhD+Mz18V/yLaXqZldX8PP+Ro/7YP8AzFcpXVfD0geJ+f8Ang/9K0q/Azhy7/e6fqO+IX/Iz/8AbFa5Our+IRB8Tcf88VrlO1FL4EPMv97qeppaB/yMOn/9d1/nXuFeHaB/yMOn/wDXdf516Z4u8SXHh+K1e2himMzMG3k8YA9K58RFymkj2skrQo4apUnsmdNSd68y/wCFlal/z4W3/fTUf8LK1HvYWv8A301ZfV59j0f7awf834HT+Pv+RVm/66J/OvI69W8bSeb4OaQ4BZoyR9a8prpw3wHg5874lNdkFeraD/yTv/t3k/rXlNeq6CR/wrvr/wAu8n9aMRsvUWSfxKn+FnlK/dH0paRfuj6UtdB4z3PSvhp/yC73/ruP5V3FcP8ADUgaXe5P/LYfyrtty+orza38Rn3mVf7nAdXN3P8Aonj2zl6LeWjxE+rKcgflmuj3L/eFc34pIhuNGvgR+5vVUn2cFaxZ7GH1ny900dLS03cvqKXcvqPzpmAtYHjGcx+HZoUP7y6ZbdPqxx/LNb25fUfnXNeICLvX9D08EH981y4/2UH+JFJ7G2HX7xN9Nfu1OgtoEtraGBBhI0CL9AMVNTdy+opdy+o/OmYt3Zx/xH/5F6L/AK7r/I15aetepfEcg+H4sHP79f5GvLT1rvw/wHxWe/72/RB2r1Bzt+FjH/pyry/tXqJwfhcRx/x50Ym7SSNMilCNSo56rl19DzEKCy8HByD+eBQqg5B4IBP5U3PT26UpYknI6jB+lLkrWtc1nicqc1KNNpa6fk9+h6h8Of8AkX5flwPPbHPXpzXYCuO+HRH9gS8gYnb+QrsAy+orjmmpan0uHnTnSjKkrR6DqKTcvqPzo3L6j86k3DntisjxHDez6VssfOEnmKSYWw2PzGe2eR+PStfcvqKWgDn/AA5Bq8NzfnVWZ97goSSQOvC8ngDHOBzn61ow/wCqX6VfqhD/AKpfpQBLc/dP0pifcH0p9z90/SmJ9wfSgCW2GUk/3zUFxounXWfPtUfJLHkjJJyfzqe1+7J/vmrFAGb/AGBpe8P9ii3CTzAefvdv/wBXStKiigCG6H+hz8f8s2/lXgZ6t9a98u/+POf/AK5t/Kvn28leGF5IwpIYfeHbOK68Lsz5niCPNKml5/oS16D8Muuo/VP6159XoPwy66j9U/rW1f8Ahs8vJ1bGw+f5HI+JyV8R6owGSJmOPWsmGTzoI5QMb1zjPStfxMAfEupg952FY6wIqBFLBVGAAx6Vcb2RyYhx9rO+92dZ4A/5GlP+uL/0p3xB/wCRnP8A1xX+tN+H/HiiMf8ATFv6U74g/wDIzn/riv8AWsv+X3yPRX/Iqf8AiOVq/of/ACHrD/ruv86oVf0P/kPWH/Xdf51vLZnlYf8AjR9V+Z2vxN/499O/33/lXmawtHezThQVdVXjgkjNemfE3/Uad/vv/KvO6xoK9NHo5xJrGT80hqliG3Jt/GvVPGH/ACIUf/bH+leWnpXqXjH/AJEKP/tj/SlW+KJpljvQxH+H/M8tooo710HinqXh/wD5Jy3/AFxk/rXlLQxTBPMQNt5XPavVvD//ACThv+uMn9a8sXoK56O8j2s0bVKg1/KN8qPcDsGRXpXw0/48b/8A66j+VecV6P8ADT/jxv8A/rqv8qrEfARkrbxi9Geeay7x3WoPHt3LLKRu6feNQQuZII3IwXQMfxFXNTUNqV6CAQZ5AQf941SMERxmMcDA9q0Vzz6rjzST7s7T4c/8jBN/1wP8xVHxx/yNl1/ur/Krvw5GNfl/64H+Yql45/5Gy6/3V/lWS/jP0PTn/wAiqP8AiOdrW8L/API0ab/13FZNa3hf/kadN/67itZ/CzzML/Hh6r8zpfiZ/wAfun/9c3/mK4Su7+Jn/H7p/wD1zf8AmK4Soofw0deb/wC+T/roOj/1qf7w/nXvsQ/cx8fwj+VeBR/61P8AeH8699i/1Mf+6P5Vhiuh6vDn/Lz5D8D0FGB6ClorkPpzI8T/APIs6h/1xavE+1e2eKP+RZ1D/ri1eJ9q7cL8LPkuIf40PQK9Q+HY/wCKbuP+u7fyFeX+leofDr/kXLj/AK7t/IVeI+A5sj/3r5M8zn/4+Jew3t/OmVBrELXFteRRrl2LBR75p+9g23y2OO46Vqn0PMlBNOSfU7v4af8AISvv+uQ/nWF4u/5Gq/8A98fyFbvw0/5CV9/1xH86wvF3/I1X/wDvj+QrGP8AGfoerW/5FdP/ABP9TEroPBP/ACN1l9H/APQTXP10Hgn/AJG6y+j/APoJrWp8LODA/wC80/VGn8SP+Q1bf9cP6muMrtPiP/yG7X/rh/U1wFsJIZLrekhV5yU78YH6ZzU0n7iOjM43xVRmpp//ACErT/rsn8xXvIHA4rwXTjnUbU4I/fJ1HuK96HQVhit0evw78E/VBgegowPQUtFch9IYPjID/hE7/j+Ef+hCvGq9l8Zf8inf/wC6P/QhXjVd2F+FnyHEP+8R9P1CvVPBn/Ikn/tp/WvK69V8Gf8AIkH/ALaf1qsR8KMcj/3h+jPKz94/Wk70p+8frSGtlseO9z0L4Z/d1H6p/WuP8SsqeIdTdjhVmYk12Hwy+7qP1T+tcf4lXd4h1NemZnFYQ/iyPbxNv7Oo37mWjrJGrocqwyD7V1vw9/5Gf/tg/wDSuOiikhhSMOpCKFBI64rsfh5n/hJ/+2D/ANK0qfw2cWASWMp27h8Qv+RnH/XFa4+Cbz0ZthXa7JgnPQ12HxC/5Gb/ALYrXILCi527hlixwx6nrSpX5EPMHH61Uv3NbQP+Rh0//ruv867P4m/8e+m/9dH/AJCuL8PDb4g08ZJ/0hepz3rtPid/x76b/vv/ACFRP+LE7ML/AMi2t6r9DzqiijtXQeJHdHqnjL/kSB/2zryuvVfGX/IkD/tnXkrzFbqOHYcOrHdnpjt+tc+H+FntZ1FuvG38qJa9W0HH/Cu/+3eT+teU16toP/JO/wDt3k/rRiNl6iyT+JU/ws8oX7o+lLSL90fSlroPGe56V8NBnS73/rsP5Vcm+IGkQTyQtFcbo2KnCDqDj1qn8NP+QXe/9dh/IV59qH/ITu/+u7/+hGuRU1OpK59LLG1cLgaLp9bnpX/CxdG/55XP/fA/xqtqniOw8SaDqFvZpMs0EQuAXXGNpBrzWur8CQC51C/gbpLaMh/GirQgoNoeW5ziKmLpxnazfY9Psp1urC3uAOJY1f8AMZqwB7VheD5jP4Ysw/8ArIQYXHoykgit2uJPQ+qqx5ZtdmHHpXN2w+1+Pb2UDK2dqkQ9mY5P6Yro84rnfCX7+PUtQPJurxyD6qvyj+VD3NKXuwnLyt950WPYUuB6CilpmBx3xH/5F+L/AK7r/I15aetepfEf/kXov+u6/wAjXlp6134f4D4rPf8Ae36IO1epcf8ACrmP/Tka8t7V6l/zS0/9eZp1/s+oZP8A8vf8LPLaXNJRW54x6j8Of+Rfm/67t/IV2Ax6Vxvw9JXw3cEdRMx/SuWfx1r6yMBcx4BI/wBUvrXBKm5zdj7Kjj6WEwlL2l9V0PXOPSjj0ryL/hO9f/5+Y/8Av0tdP4K8Q6lrV9dRX0quscYZcIBg5qZUJRV2b4fOMPXqKnFO7O249KWkpaxPVCqEP+qX6VfqhD/ql+lAEtz90/SmJ9wfSn3P3T9KYn3B9KAJbX7sn++asVXtfuyf75qxQAUUUUAQ3f8Ax5z/APXNv5V4E6q+5WAIJ6Gvfbv/AI85/wDrm38q8DPU/WuzC9T5fiLen8/0I/JiLZMa5znOO9eifDL/AJiH/AP6159XoPwy66j9U/rWtf8Ahs87J23jYX8/yOS8S/8AIz6l/wBdzWXWp4l/5GfUv+u5rLrSHwo4cT/Gn6v8zqPh/wD8jSn/AFxf+lO+IP8AyM5/64r/AFpvw/8A+RpT/ri/9Kd8Qf8AkZz/ANcV/rWP/L75Hpr/AJFX/bxytX9D/wCQ9Yf9d1/nVCr+h/8AIesP+u6/zreWzPKw/wDGj6r8ztfib/qNO/33/lXndeifE3/Uad/vv/KvO6yw/wDDR35z/vkvkIa9T8Y/8iFH/wBsf6V5Ya9T8Y/8iFH/ANsf6Uq3xR9TbLP93r/4f8zy2jvRR3rc8U9S8P8A/JOG/wCuMn9a8sXoK9T8P/8AJOG/64yf1ryxegrno7yPazX+FQ/wi16P8NP+PG//AOug/lXnFej/AA0/48b/AP66D+VViPgM8l/3xfM4LUT/AMTS8/67yf8AoRqrVnUf+Qpef9d5P/QjVatY7I82t/El6nYfDn/kYJv+uB/mKo+Of+Rsuv8AdX+VXvhz/wAjBN/1wP8AMVR8c/8AI2XX+6n8qxX8Z+h6s/8AkVR/xHO1reF/+Rp03/ruKya1vC//ACNOm/8AXcVrP4Webhf48PVfmdL8TP8Aj90//rm/8xXCV3fxM/4/dP8A+ub/AMxXCVFD+Gjrzf8A3yf9dB0f+tT/AHh/OvfI2CwR5IHyjr9K8Dj/ANan+8P516d8QCR4YtyCR+9TofY1liI80oo78lrexo1alr2sdh5qf31/OjzU/vr+deA7m/vN+dJub+8351P1XzNv9Y/+nf4/8A9q8SsG8M6gQcjyW5FeKV6jAc/C85/59G/rXl1Xh1ZNeZy55PnnTl3iHpXqHw6/5Fu4/wCu7fyFeX+leofDv/kW7j/ru38hVYj4DLI/96+TPM5/+PmX/fP86jqSf/j5l/32/nUdbLY8mfxM7j4af8hK+/64j+dYXi7/AJGq/wD98fyFbvw0/wCQlff9cR/OsLxd/wAjVf8A++P5CsI/xn6HsVv+RXT/AMT/AFMSug8E/wDI3WX0f/0E1z9dB4J/5G6y+j/+gmtanws4MD/vNP1Rp/Ej/kNWv/XD+prjK7P4kf8AIatf+uH9TXGVNH4Ea5r/AL5P1LOn/wDIStP+uyfzFe8joK8G0/8A5Cdp/wBdk/mK95HQVhit0e1w78E/VC0UUVyH0hg+Mv8AkU7/AP3R/wChCvGq9l8Zf8inf/7o/wDQhXjVd2F+FnyHEP8AvEfT9Qr1XwZ/yJB/7af1ryqvVfBn/IkH/tp/WqxHwoxyP/eH6M8rP3j9aQ0p+8frSGtlseO9z0L4Zfd1H6p/WuQ8Rf8AIyaj/wBfDV1/wy+7qP1T+tch4i/5GTUf+u7VhD+NI9rFf8i2l6mZXV/D3/kaP+2D/wAxXKV1fw8/5Gj/ALYP/MVpV+BnDl3+90/UX4hf8jN/2xWuTrrPiF/yM/8A2xWuTopfAgzL/e6nqaWgf8jDp/8A18L/ADrs/id/x76b/vv/ACFcZoH/ACMOn/8AXwv867P4nf8AHvpv++/8hWc/4sTuwv8AyLa3qv0POqO1FHaug8WO6PVfGX/IkD/tnXk7xK7q5zuUEAg9M9a9Y8Zf8iQP+2deVVz4f4Weznbarxt/KhoTDZ3Me2Ca9Y0H/knf/bvJ/WvKa9W0H/knf/bvJ/WjEbL1HkrbqVP8LPKF+6PpS1WuZXhiiZNvLqrbvQ+lWu5rdM8eUWlc9J+Gn/ILvf8ArsP5CvPtQ/5Cd3/13f8A9CNehfDT/kF3v/XYfyFee6h/yE7v/ru//oRrCn/Ekevjf9wofMrV2Xw4/wCQ9cf9cP61xtdl8OP+Q9cf9e/9aut8DOTK/wDe6fqdZ4WJgu9ase0N6zAezAGukrm4D9l8fXcfRby0SQfVDg/zrpK8yOx+jYjWfN3Sf4FDWrv7Dot7dZwY4WI+uOP1qHw3Z/YvDljDjDeUGb/ePJ/U1R8ZP5mlQWAPzXtzHDj/AGc5b9BXRIgRFQdFGBR1B6UUu7/IdRRRTMDjviP/AMi/F/13X+RryVpnGpLAQvltEXz3yDXrXxH/AORfi/67r/I15WyIxyVBOMZx2rvw6/dnxmdNLGO66DuOcV6l/wA0tP8A15mvKxGi52qBkeleqf8ANLT/ANeZp1+nqLKLfvbfys8topkk0cTxq7YMjbVHqakra541mldnpvw+/wCRZuf+urfyrzSX/XP/ALx/nXpfw+/5Fm5/66t/KvNJf9dJ/vH+dY0v4kj2cw/3Oh6MZXcfDT/kJ33/AFxX+dcPXcfDT/kJ33/XFf51Vf8Ahs58o/3yH9dD0ncoOMj6Zqjq+pnSrH7QIDOxdVEanBOf/rVfqtfada6lb+RdxF49wbAYqQR7gg15p94QabrNvqs9zHb/ADLAVG/IIfIzx9OlOh/1S/SpLTTbGwkke0tYoGkADmNQu7HSo4f9Uv0oAlufun6UxPuD6U+5+6fpTE+4PpQBLa/dk/3zViq9r92T/fNVtav59NsluILcSgSASFiQI0/ic4BPH0oA0aK5l/E8y3BT7HEy5WTImwfJLbc8j72f4fTvXS5AAzQBFd/8ec//AFzb+VeBnqfrXvd0ymznAP8Ayzb+VeCHqfrXZhep8vxHvT+f6CV6D8Muuo/VP6159XoHwzIH9o59U/rWtf4Gebk3++w+f5HJ+Jf+Rn1L/ruay61PEn/Izal/13NZdaQ+FHDif40/V/mdR8P/APkaU/64v/SnfEH/AJGc/wDXFf603wAQPFCZ/wCeL/0p3xB58Tn/AK4r/Wsf+X3yPUX/ACKv+3jlav6H/wAh6w/67r/OqFX9D/5D1h/13X+dby2Z5WH/AI0fVfmdr8Tf9Rp3++/8q87r0P4mEGDTsf33/lXnlZYf+Gjvzn/fJfIQ16n4x/5EKP8A7Y/0ryw16l4wIPgOPH/TH+lKt8UfU1yz/d6/+H/M8uo70Ud63PGPUvD/APyThv8ArjJ/WvLF6CvU/D5H/CuW/wCuMn9a8sXoK56O8j2s1/hUP8Itej/DT/jxv/8AroP5V5xXo3w0IFjf5/56r/KqxHwGeS/74vmcFqP/ACFLz/rvJ/6EarVZ1H/kKXn/AF3f/wBCNVq1jsjza38SXqdh8Of+Rgm/64H+Yqj45/5Gy6/3U/lV34dEDxBNn/ngf5iqXjg58WXX+6v8qxX8Z+h6s/8AkVR/xHO1reF/+Rp03/ruKya1vDH/ACNGm/8AXcVrP4Webhf48PVfmdL8TP8Aj90//rm/8xXCV3XxMIN7p+P+eb/zFcLUUP4aOvN/98n/AF0HR/62P/eH869N+IH/ACK9v/11T+RrzKP/AFqf7w/nXpnxAIPhi3H/AE1T+RqKvxxN8u/3Sv6HmNFFFdB4x6jB/wAkvP8A16N/WvKZrhbd4VZWPnPsBHY+9eqwEf8ACryP+nRv615XLAs5iLE/unDjHrXPRv73qe5mvLejzbcpJXqHw7/5Fy4/67t/IV5Wsbq2TO7c9CB/hXqfw7IHhy4Gf+W7fyFPEfARkqSxej6M80n/AOPmX/fb+dR1JP8A8fMv++386jrZbI8iXxM7j4af8hK+/wCuI/nWF4u/5Gq//wB8fyFbnw1IGpX2f+eI/nWH4t/5Gq//AN8fyFYR/jP0PYrf8iun/if6mJXQeCf+Rusvo/8A6Ca5+ug8E/8AI22X0f8A9BNa1PhZwYH/AHmn6o0/iR/yGrX/AK4f1NcZXZ/Ecg61a4/54f1NcZU0fgRrmv8Avk/Us6f/AMhO1/67J/MV7dealZ6bEkl7cRwKx2gucZNeI6f/AMhK1/67J/MV6F8SSDpNp3/f/wBDWVePNNJno5TXdDC1ai1asdB/wlWhf9BW2/77pD4q0LH/ACFbb/vuvFaO1H1WPcf+sNX+RHsPiyVJvBt5LGweN41ZWHQgkYNePV6rq7D/AIVsBn/l0i/9lryqqwytFrzMc9lzVYS7xQV6r4M/5Eg/9tP615VXqngwj/hCSM/89f608R8KIyP/AHh+jPLD94/WkNKfvH60hrZbHjvc9C+GX3dR+qf1rkPEX/Iyaj/13auu+GZAXUc+qf1rkfEX/Ix6j/13asIfxme1iv8AkW0vUzK6v4ef8jR/2wf+YrlK6r4ekDxPz/zwf+YrSr8DOHLv97p+o74hf8jP/wBsVrk66v4hEHxNx/zxWuUopfAgzL/e6nqaWgf8jDp//Xwv867P4nf8e+m/77/yFcZoH/Iw6f8A9fC/zrsviawNvpuD/G/8hWc/4sTuwn/Itreq/Q87oPSqyyMt9Oryfuwq7QcAA85qcMrA7WDY9DW6Z5Dg4tHq/jL/AJEgf9s68qr1TxiR/wAIQBn/AJ515XWOH+Fnq55/Hj/hQV6toP8AyTv/ALd5P615TXqugkf8K76/8u8n9aWI2XqPJP4lT/CzyjarIoYA4wRn1pPKQHO0Zpy/dH0pa3seO20el/DT/kF3v/XcfyFee6h/yE7v/ru//oRr0H4aEDS7zP8Az3H8q871WaKDUbppZFQG4YAscZO41hT/AIkj2cam8BQS8yGuy+HH/IeuP+uH9a4c3dsokzPH+7+/833a7b4bup1ydgwKm3yCPrV1WuRnLlkZLF07rqaPiXxKml+MrWQWrO1rGyOQ+PMVhx24wad/ws2P/oFv/wB/h/hXN+PP+RquT6BP5VgVhSowb18j28yzLEwhFwls5R2XR3X4M7uLxUniLxTo0Rs2iSGRmwXzkkcdu1ej14n4T/5G2xJ/56Y/Q161qWvabpLxx3t0sTSAlQQTkCsJQ973T2KOKbpL20vhSv6tX/U06K5//hNNA/6CCf8AfJ/wpR4z0BiANQTJOB8p/wAKXJLsUsXh39tfejN+I/8AyL0X/Xdf615b3r1D4isG8OxEHrOv8q8vPWuzD/AfJZ7/AL38kHavUv8Amlp/68zXlvavUcj/AIVcw/6czTr9PUMn/wCXv+FnlM8PnGLnHlyB+nXFOAl3fMybfQLz/On0VtY8nnfLynp3w+/5Fm5/66t/KvNJf9dJ/vH+del/D4j/AIRm55/5bN/KvNJf9dJ/vH+dY0v4kj18w/3Oh6MZXcfDT/kJ33/XFf51w9dx8NSBqV9n/niv86qv/DZz5R/vkP66HpVLTd6+tOrzT7wKoQ/6pfpV+qEP+qX6UAS3P3T9KYn3B9Kfc/dP0pifcH0oAltfuyf75pbqztr2NY7qCOZFYOqyLkBh0P1pLX7sn++asUAUP7G03zBJ9gtt4l84N5Yzv/vfX3q/RRQBDd/8ec//AFzb+VeBnqfrXvl3/wAec/8A1zb+VeBnqfrXZhep8vxHvT+f6CV6D8Muuo/8A/rXn1eg/DLrqP1T+ta1/gZ5uTf77D5/kcl4l/5GbUv+u5rLrU8S/wDIz6l/13NZdaQ+FHDif40/V/mdR4A/5GlP+uL/ANKd8Qf+RnP/AFxX+tN+H/8AyNKf9cX/AKU74g/8jOf+uK/1rH/l98j1F/yKv+3jlav6H/yHrD/ruv8AOqFX9D/5D1h/13X+dby2Z5WH/jR9V+Z2vxN/1Gnf77fyrzuvRPib/qNO/wB9/wCVed1lh/4aO/Of98l8hDXqfjH/AJEKP/tj/SvLDXqfjH/kQo/+2P8ASlW+KPqbZZ/u9f8Aw/5nltFFHetzxT1Lw/8A8k5b/rjJ/WvLR0FepeH/APknDf8AXGT+teWL0Fc9HeR7Wa/wqH+EWvR/hp/x43//AF1H8q84r0f4af8AHjf/APXQfyqsR8Bnkv8Avi+ZwOof8hS8/wCu7/8AoRqtVnUf+Qpef9d5P/QjVatY7I82t/El6nYfDn/kYJv+uB/mKo+Of+Rsuv8AdX+VXvhz/wAjBN/1wP8AMVR8c/8AI2XX+6n8qxX8Z+h6s/8AkVR/xHO1reF/+Ro03/ruKya1vC//ACNOm/8AXcVrP4Webhf48PVfmdL8TP8Aj90//rm/8xXCV3fxM/4/dP8A+ub/AMxXCVFD+Gjrzf8A3yf9dB0f+tT/AHh/OvTfiB/yK9v/ANdU/ka8yj/1qf7w/nXpvxA/5Fi3/wCuqfyNRV+OJ0Zd/ulf0PMARntkdqOprKurGZpbmW2jVZHUICWxuB5Y/U8CltYp21BJp7R4mWLlwwIZiBkHnOB2Fa8zuef7CPLzKXQ9lg/5Jd/26t/WvLu1eowf8kuP/Xq39a8u7VlQ6+p6Gb7Uv8KCvUPh3/yLdx/13b+Qry/0r1D4d/8AIt3H/Xdv5CniPgJyP/evkzzOf/j5l/32/nUdST/8fMv++386jrZbI8mXxM7j4af8hK+/65D+dYXi7/kar/8A3x/IVu/DT/kJX3/XEfzrC8Xf8jVf/wC+P5CsI/xn6HsVv+RXT/xP9TEroPBP/I3WX0f/ANBNc/XQeCf+Rusvo/8A6Ca1qfCzgwP+80/VGn8SP+Q1a/8AXD+prjK7P4kf8hq1/wCuH9TXGVNH4Ea5r/vk/Us6f/yErX/rsn8xXofxI/5A9n/13/oa880//kJ2v/XZP5ivQ/iR/wAgaz/67/0NRU/ixOrA/wC4V/keZ0Hoaj8+HDnzo8IcMdw4+tHnRGQxiVDJj7oPNdF0ePyy7HrWr/8AJNh/16Rf+y15TXq2r/8AJNh/16Rf+y15TWGH2fqexnfx0/8ACgr1TwZ/yJB/7af1ryuvVfBn/IkH/tp/WjEfChZH/vD9GeVn7x+tJSn7x+tIa2Wx473PQvhn93Ufqn9a5DxF/wAjJqP/AF3auv8Ahl93Ufqn9a5DxF/yMmo/9d2rCH8ZntYr/kW0vUzK6v4e/wDIz/8AbB/5iuUrq/h5/wAjR/2wf+YrSr8DOHLv97p+ovxC/wCRn/7YrXJ11nxC/wCRn/7YrXJ0UvgQZl/vdT1NLQP+Rh0//r4X+ddn8Tv+PfTf99/5CuM0D/kYdP8A+vhf512fxO/499N/33/kKzn/ABYndhf+RbW9V+h51gHqP0owMccfSijtW540Xqj1Xxl/yJA/7Z15VXqvjL/kSB/2zryqsMP8LPXzz+PH/Cgr1bQf+Sd/9u8n9a8pr1bQf+Sd/wDbvJ/WjEbL1Hkn8Sp/hZ5Qv3R9KWkX7o+lLXQeM9z0r4af8gu9/wCuw/lXmmv2Qvb25TcUK3DHcDyBkg4+o4r0z4af8gu9/wCu4/kK8+1D/kJ3n/Xd/wD0I1zwSdSSZ7mKm4YHDyW+phS6bJK87ZRCyBYypPy4OQfrXoPwyiWHV5IlztS22jPsRXI967L4cf8AIeuP+uH9aqrFKDZz5dWnPFU0+5neO+fFN3/uJ/KudU5jB9q6Lx2yp4pu2Y4VUUk/hXKC8gVNpfDFDIAR/D6/rWakoJPyO6VGWJ9pSS2qL7no/wBDofB//Iz2B9ZT/I10PxL/AOQnYf8AXFv5iub8GTRz+I9OeJty+ZjpjnBrpPiX/wAhOw/64t/MUoq04ryLxNT2mGxEv73/AAxw9Pi/18f++v8AOmU+H/Xx/wC+v8663sfNw+JHpnxC/wCRZt/+uq/yrzA9a9P+IX/Is2//AF1X+VeYHrWGH+A9bPP96+SDtXqX/NLW/wCvM15b2r1L/mlp/wCvM0V+nqPJ/wDl7/hZ5bRRRW54x6d8Pv8AkWbn/rs38q8e168uLW6iEDY3O2ffkfmeTxXsPw+/5Fm5/wCurfyrzSXHnPx/Gf51zQTc5JHvYqap4bDykrqz0OaTV7tYrpnEj7WGCiZ2cnOcDjgDg+tesfDBxJfXbgEBoEIB9zXE13Hw0/5Cd9/1xX+dOrFqm7sjL60KmMhyxtv+R6VQWA60mD6/pWZr9lc32niG1AL+YGILbcgf5FcB9mamQaow/wCqX6VV0Syurea6mu4VieXaAI5d6sBnnnuc8n6elWof9Uv0oAlufun6UxPuD6U+5+6fpTE+4PpQBLa/dk/3zViq9r92T/fNWKACiiigCG7/AOPOf/rm38q8DPU/WvfLv/jzn/65t/KvAz1P1rswvU+X4j3p/P8AQSvQfhl11H6p/WvPq9B+GXXUfqn9a1r/AAM83Jv99h8/yOS8S/8AIz6l/wBdzWXWp4l/5GfUv+u5rLrSHwo4cT/Gn6v8zqPh/wD8jSn/AFxf+lO+IP8AyM5/64r/AFpvw/8A+RpT/ri/9Kd8Qf8AkZz/ANcV/rWP/L75HqL/AJFX/bxytX9D/wCQ9Yf9d1/nVCr+h/8AIesP+u6/zreWzPKw/wDGj6r8ztfib/qNO/33/lXndeifE3/Uad/vv/KvO6yw/wDDR35z/vkvkIa9T8Y/8iFH/wBsf6V5Ya9T8Y/8iFH/ANsf6Uq3xR9TbLP93r/4f8zy2jvRR3rc8U9S8P8A/JOG/wCuMn9a8sXoK9T8P/8AJOG/64yf1ryxegrno7yPazX+FQ/wi16P8NP+PG//AOug/lXnFej/AA0/48b/AP66D+VViPgM8l/3xfM4HUf+Qpef9d5P/QjVarOo/wDIUvP+u8n/AKEarVrHZHm1v4kvU7D4c/8AIwTf9cD/ADFUfHP/ACNl1/up/Kr3w5/5GCb/AK4H+Yqj45/5Gy6/3U/lWK/jP0PVn/yKo/4jna1vC/8AyNOm/wDXcVk1reF/+Rp03/ruK1n8LPNwv8eHqvzOl+Jn/H7p/wD1zf8AmK4Su7+Jn/H7p/8A1zf+YrhKih/DR15v/vk/66Do/wDWp/vD+dem/ED/AJFe2/66p/I15lH/AK2P/eH869N+IH/Ir2//AF1T+RqKvxxN8u/3Sv6HmNJRRXQeMeowf8ku/wC3Vv615d2r1GD/AJJcf+vVv615d2rCh19T2s32pf4UHpXqHw7/AORbuP8Aru38hXl/pXqHw7/5Fu4/67t/IUYj4Ccj/wB6+TPM5/8Aj5l/32/nUdST/wDHzL/vt/Oo62WyPJl8TO4+Gn/ISvv+uI/nWF4u/wCRqv8A/fH8hW78NP8AkJX3/XEfzrC8Xf8AI1X/APvj+QrCP8Z+h7Fb/kV0/wDE/wBTEroPBP8AyN1l9H/9BNc/XQeCf+Rusvo//oJrWp8LODA/7zT9UafxI/5DVr/1w/qa4yuz+JH/ACGrX/rh/U1xlTR+BGua/wC+T9Szp/8AyE7X/rsn8xXofxI/5A9n/wBd/wChrzzT/wDkJ2v/AF2T+Yr0P4kf8gez/wCu/wDQ1FT+LE6sD/uFf5Hi9zpdxJHPHGu1GkDAFwSeTkjIwOo4NXbWw8mZJXjjDpAE3L1J7n9BV/NB6VqoJM8+WLqSjy9D1bV/+SbD/r0i/wDZa8pr1bV/+SbD/r0i/wDZa8prPD7P1PQzv+JT/wAKCvVfBn/IkH/tp/WvKq9V8Gf8iQf+2n9aMR8KFkf+8P0Z5WfvH60hpT94/WkNbLY8d7noXwy+7qP1T+tch4i/5GTUf+u7V1/wy+7qP1T+tch4i/5GTUf+u7VhD+Mz2sV/yLaXqZldX8PP+Ro/7YP/ADFcpXV/Dz/kaP8Atg/8xWlX4GcOXf73T9RfiF/yM/8A2xWuTrrPiF/yM/8A2xWuTopfAgzL/e6nqaWgf8jDp/8A18L/ADrs/id/x76b/vv/ACFcZoH/ACMOn/8AXwv867P4nf8AHvpv++/8hWc/4sTuwv8AyLa3qv0POqO1FHaug8WO6PVfGX/IkD/tnXlVeq+Mv+RIH/bOvKqww/ws9jPP48f8KCvVtB/5J3/27yf1rymvVtB/5J3/ANu8n9aWI2XqPJP4lT/Czyhfuj6UtIv3R9KWug8Z7npfw0/5Bd7/ANdh/IV57qH/ACE7v/ru/wD6Ea9C+Gn/ACC73/rsP5CvPdQ/5Cd3/wBd3/8AQjWFP+LI9nG/8i+h8ytXZfDj/kPXH/XD+tcbXZfDj/kPXH/XD+tVW+BnJlf+90/UyPiJb/a/EV7AH270QZ/CuQTT5Ynj23P7yON0BZc/eIOfoMdK7bxx/wAjZc/7qfyrmyv7wN6VlKlzQi15Hr4TMI4XFV1Uej5revT8TU8EwNbeINNiZgzCQlmAI3HByTXS/Ew/8TGxOP8Ali/8xWF4U/5GnT/+unT8DW98SxnUrD/ri38xVPSrFI5qU3LLqspdzzGPVrgwqzW6LLkl42ypVQAe4681esbmaXUWikRAsbJgqSep4B/CmjTrQJt8rjdu+8c//q9qt28aR3ClFALyBmPqcitEpdWec6lFu0Inp3xC/wCRZt/+uq/yrzA9a9P+IX/Is2//AF1X+VeYHrUYf4Dszz/evkg7V6l/zS0/9eZry3tXqX/NLT/15miv09R5P/y9/wALPLaKKK3PGPTvh9/yLNz/ANdW/lXmkv8ArpP94/zr0v4ff8izc/8AXVv5V5pL/rpP94/zrCl/Eke1mH+50PRjK7j4af8AITvv+uK/zrh67j4af8hO+/64r/Oqr/Aznyj/AHyH9dD0qjFFLXmn3glUYf8AVL9Kv1Qh/wBUv0oAlufun6UxPuD6U+5+6fpTE+4PpQBLa/dk/wB81Yqva/dk/wB81YoAKKxtc1abTZrVYVgIdsv5zEFlyBhMdW+b9K2Og70ARXf/AB5z/wDXNv5V4Gep+te+XHz2syqCWKMAMe1eNnwrruSf7Nm6+1deGkle583n9GpUcORN7/oY1eg/DLrqP1T+tcv/AMIrrv8A0DZv0/xrs/AWl32li++3Wzwb9u3d361pXnFwdmeflOHqwxcZSi1v+Rw/iX/kZ9S/67msuup13w5rF1r9/PDp8rxSTFlYY5FZ/wDwimu/9Ayb9P8AGtIzjyrU48RhazrSag9308y/8P8A/kaU/wCuL/0p3xB/5Gc/9cV/rV7wboWqaf4gWe7spIovKYbmxjPFO8aaHqmo6/59pZyTReUo3L681lzL21z0VQq/2ZycrvzHC1f0P/kPWH/Xdf51a/4RTXf+gZN+n+NXNJ8M6zBrFnLLp8qRpMrMxxwM1rKcbbnm0MLWVWLcHuuhv/E3/Uad/vv/ACrzuvTvHumXuqRWQsbZ5yjMW29uK4r/AIRXXf8AoGTfp/jWdCcVBJs7c3w9WeLk4xbWhimvU/GP/IhR/wDbH+lcL/wiuu/9Ayb9P8a9B8TWF1e+D0tLeF5LgeV+7A54xmlVnFyjZmuXUKsaFdOL1j/meTUVs/8ACK67j/kGzfp/jR/wiuu4/wCQZN+n+Nb88e55H1Sv/I/uO58P/wDJOG/64yf1ryxegr1vRrG6t/A5spoWS58qQeWRzk5xXno8K67gf8Sybp7f41hSkk5Hr5nQqzp0VGL0iY9ej/DT/jxv/wDroP5VyP8Awiuun/mGzfp/jXceA9NvNMs7xLy3eBnkBUN34p15xcLJmeT0KsMUnKLW/Q831H/kKXn/AF3k/wDQjVaugvfDGtyX906adMVeZ2U8cgkkVB/wiuu/9A2b9P8AGtFONtzgq4Su5v3Hv2Nf4c/8jBN/1wP8xVHxz/yNl1/ur/KtzwPo2pabrUs15ZyQxmEqGbpnNVfFugarfeI7i4tbGWWFguHGMHislKPtm7npyoVXlkYcrvzHF1reF/8AkadN/wCu4p//AAimu/8AQMm/T/GtHw/4c1i18QWE89hLHFHKCzHGAK0nOPK9Tz8NhayrQbg9108zR+Jn/H7p/wD1zf8AmK4SvR/Hmk6hql3ZNZWrzrGjBivbJFcj/wAIprv/AEDJv0/xqaM4qCuzpzXD1Z4ucoxbXp5GRH/rY/8AeH869N+IH/Ir2/8A11T+Rrik8K64JFJ02bhge3r9a77xnYXeoaBDBaQPLIJFJVeoABqasoucbM3wFCrHC1lKL1R5PRWz/wAIrrv/AEDJv0/xo/4RTXf+gZN+n+Nbe0j3PI+qV/5H9x3EH/JLz/16t/WvLu1esxWF2vw/+wGBxdfZinld888V59/wiuu/9Ayb9P8AGsaMoq92evmtCrNUuWLdomPXqHw7/wCRbuP+u7fyFcR/wiuu/wDQMm/T/Gu/8EWN3puhzQXkDQyNMxCt3GBRXknDRk5NQqwxN5RaVmeVz/8AHzL/AL5/nUdbkvhbXGnkYabMQWJB49frTB4V13/oGTfp/jWyqRtueZLCV7v3H9xv/DT/AJCV9/1xH86wvF3/ACNV/wD74/kK6rwHpGoaZf3b3tpJCrxAKW7nNZHiXw9q954ivLi3sZZIncFXGMHgVjGS9q3c9WtQqvLYRUXe7/U5Gug8E/8AI3WX0f8A9BNQf8Irrv8A0DJv0/xra8KeH9VsvElrcXNjLFCgfc5xgZU1pUnFwepxYPDVo4iDcHuugfEj/kNWv/XD+prjK9B8c6NqOp6rby2dpJMiw7Sy9jk1y/8Awimu/wDQMm/T/GppTioJNmmZYatLFTlGLav2M/T/APkJ2v8A12T+Yr0P4k/8gez/AOu/9DXJ2XhjW4r63kfTZgqyqxPHAzXa+O9PvNT0y2jsrd5nSXLBR0GDUTlF1Is6sHQqxwVaLi7ux5VR2NbP/CKa7/0DJv0/xo/4RTXcf8gyb9P8a6PaR7nj/VK/8j+473V/+SbD/r0i/wDZa8pr1zUrK5l8C/YkhZrn7NGnlgc5GMivO/8AhFNd/wCgbN+n+NYUJpJ3PYzihVnOHLFv3UY9eq+DP+RIP/bT+tcH/wAIprv/AEDJv0/xr0PwtZXVl4UNrcwvHP8AvPkPXnOKK8ouOjFk1CrCu3KLWjPJD94/WkrZPhXXST/xLZuvt/jR/wAIrruP+QbN+n+NbKcbbnkvCV7/AAP7jqfhl93Ufqn9a5DxF/yMmo/9d2ruvAWl32mC++22zwbyu3d3xmua1zw3rFzrt9NDp8rxyTMysMcisISXtWz18TQqPL6UVF3ucvXV/Dz/AJGf/tg/8xWb/wAIrrv/AEDZv0/xrovBWh6np2v+feWckMXksu5sdTitKk4uDszjy/DVo4qm5Re/YofEL/kZ/wDtitcnXd+NdD1PUteE9pZyTReUo3L61zv/AAiuu/8AQMm/T/GilOKgtQzDDVpYqbjF79iDQP8AkYdP/wCvhf512fxO/wCPfTf99/5CsDRvDes2+t2U02nypGkyszHHAzXU+PdMvdUgsRZW7zmN3LBewIGKznJe1i7nZhaFVZfWi4u7a/Q8wo7Vs/8ACKa7/wBAyb9P8aP+EU13H/IMm/St/aR7nkRwle/wP7jvPGX/ACJA/wC2deVV654osbm98Ji1toWkn+T5AOeOteef8Iprv/QMm/T/ABrGhKKi7s9bOaFWdaLjFv3UY1eraD/yTv8A7d5P61wX/CK67/0DJv0/xr0TSLK6t/BP2OWF1ufJdfLI5yc8UV5RaVmPJ6FWE5uUWvdZ5Cv3R9KWtgeFNdCgHTJuB7f40v8Awimu/wDQMm/T/GtvaR7nkPCV7/A/uOy+Gn/ILvf+uw/kK891D/kJ3f8A13f/ANCNel+A9Ou9M0+6jvbd4GeUFQ3cYri73wxrcmoXMiadMytKxU8cjP1rGE0qkmevjKFWWBoxUXdXOfrsvhx/yHrj/rh/WsX/AIRXXf8AoGzfp/jXUeBtG1LTdYnmvbOSGMw7QzY65q6souD1OXLcNWjioOUWlcwfGJ3eLb4N2Axnj+EVz64JQtwu35jXZeLdB1W/8RXFxbWUssLKoDDGDgVi/wDCLa9j/kGz/p/jWEIWj8R7GLxidf8AgO0bbdbX1263Dwu2zxVp2VyxccAdDtNb3xK/5Cdh/wBcW/mKqeHPD2sWfiGzuLixmSJHy7HtxWx480jUNTvrOSytXnVImDFexyKIJQqrW48VWlisDNRp8rT2+fojzqnxf6+P/fX+da3/AAiuu/8AQNm/T/GnR+FtcWWNjps2A4JPHr9a6nONtz5qOEr8yfI/uO0+IX/IsW//AF1X+VeYHrXq/jTT7vUdBhgtIHmlWRSVUdBiuB/4RXXf+gbN+n+NY0JRUbNnp5xh6s8TeMW9EY3avUv+aWt/15muG/4RXXcf8gyb9P8AGvQfsN1/wr42HkP9q+y7PK759KK8ou1n1KyqhVh7Xmi17rPJaK2f+EU13/oGTfp/jR/wiuu/9Ayb9P8AGtvaR7nkfVK/8j+47X4ff8izc/8AXVv5V5pL/rpP94/zr1PwXp95p+gTwXcDwytKxCsOoxXCSeFdcMrkabMQWJHSsac0pybPXx1CrLCUYqLurmJXcfDT/kJ33/XFf51gf8Iprv8A0DJv0/xrrPAej6hpl/dve2rwq8YClu5zVVpxcHZmGVYerDFwlKLSO9paZuHv+VZfiDUp9L03z7VImmaRUUSnC+/cdge9eefbGvVCH/VL9Ko6Hrcuq3NwrLAIwiyxeWxLKCSNrg9GypP0NXof9Uv0oAlufun6UxPuD6U+5+6fpTE+4PpQBLa/dk/3zViq9r92T/fNWKAIpbaGaSN5YY5GibdGXUEofUehqTtS0UAJ2pokQyGMOC4GSvcU+sq601bm4cySgRu6uVyQSAMY60AalIaxU0dBvZ7re5y28uecjAOM446Vp2Vt9mtliyODkbc4A9BmgCVJonDFXUheGIPSn5GM1jy6KpSJTOflLnliBlvTn9KgOgqYthuFHIARWYLgdQOc89aAN+ml1DBSwDHoCetZkWlKlzDOkoOw5LEkk9c8578Z+lT31kbiSKZZ/KMQbBx64z+mfzoAuqyuoZSGU9COlKawodDSFsGdDGoA28gEZyM8/wD66mstI+z3CSLJH8hOQme+cjk9DmgDWpFkRjhXUnnofTrStkLwcHtWB/YB+X/T9+SzbmUAq5xllxj0zzQBv7l3bc/N6UuKoWdnHbSZjkDZXpnOeBk/pWhQBGJY2K4dTu5XB6/Sn1hvoYMJj+1KdoKruH3QeSOvc01dJnkRUlugdh2IGYndwPm4PXOSPrQBu96ARuIB5HUUAcdfxqhPaO91JKk6IWABBHRR/XmgC/kZwTz6UuKxW0iPYFSZduAXVicOffnvx+Va8EZit442cuUUKWPVsDrQA4kDGTjPAo3DO3PPpVXULc3cKxCUR5YHPfI6Yql/ZrPFLvukZpHLtj7pGeV69KANfrRuXdsyN2M474qK0i8m1jj37wq4yKztS0yWaeS7W5YOIyiRAAAqeoz15+tAGvSAq3Q5wcHFc9Bo0jQjzpkjcgjywxOwHPyZz06H8KsW2i+TMrxzoQsm/gHg5ycc456H6UAbDyJHjeyrk4GT1p3Aqre2rXCIUcRujZD91+lZUeiY2I9wrqFLFy7EknqQM9+9AG+CD0NMeSOIbpHVB6scVUt7eW3iWGCWEKoGQVJxx25+lS3Vu0rROhTdGTw65ByMUAWAykA5HPT3o3KSRnkdaxY9GSPafOjeRHysjZ3Djp17Z49qfFpsiXwuhcwmViTnB98jr05/QUAazMqKWZgFHUk9KUEHIBzjrioJrZrm1aGYod2M4Xgist9GYy7mvBhTlScgoM8Y59MA/SgDcyOQD0pOtZD6Yxngla7y0XJBYgF/73B/T3rVjEu5t7IR22jGKAEE0RcoJFLL1UHkU/IOR6dazZNOZrhmMyJksUKj5ucZ/LFQjSgBblZ418o7wFZguePm689P1oA2Ka0iIyqzgM3CgnrSQiXGZXRsjjYMf1qreWpmmjl8xU2qyHJx1oAvUntzWM2iR/aEIuCI1+VUDsNvqBzzn3q3p+n/AGOSVhIGV+MDPXJ5PvjA/CgC6JE8zy9w34ztzzinAg9OaztQ0wXQlbzSm8KDyQCo6g49arDR0y+64AVhnIY5PoTk9qANqmllQZYhR6k1ijQAIwolBwB8rMxBHOe+epz+FaVzZ/abH7M0h6KC/c470AWQylmUEEr1A7UtYTaKzTRyi9G8NuZuhY4AJ4PoOlOOhqzkxPGqkjAG7nAwD16g80AbVJ5kYfaXXdjO3POKUDCgZzx1rKu9LNxcyTG6X5gFMbKMbeOM9eo9aANUsq43EDPTNL1rJg0pYsHzgWDqT14x0XrWuOlADDIgzl14IB56Z6U7vWZPpiy3TS+eFDMJGTH3iuMH8MH86ppo8gdohP8Au2UuxDnaSegxnPqT+FAG/wBaQlQQCQCeg9ahs4Ps1skWQdvp0HsPaodQtGujERKI/LbIyOp7UAXMgDJNLWOmlnLO13id2fLqTxk5wBnsauafafY4DHuUgtkBc4H5mgC3kKCScAdTSF1ABLAA9PemXC+ZbSJuVdylct0FZsumu/DXaqqDCkDke55oA16RmRMbmC5OBk9TVTT7M2iOpcHc27Azge/Pc0mo2LXwiAnMXltvGFBye3UUAXaM8471z8OmTSmRpGSIbyy5fO//AG+DwalGhKU4eNiQeTk5XdnBOcnrQBsllQFmYKo6k0oYMoZTkHoRUElt5ll5BIY7QMt3I71kzaPI8m9rhZXZlV97kALg8YB/+vQBub1PAYE0MyqpZiAB1JPArN0/TTYeYYZkYu3JIJyffnrVq5tWurJoHdQzY5C8cHPSgCdZY3TerqynuDxT8jOM8noKxp9HFw7m4eJt43FCDtTpyBn25pZNLefh7iMlcbcZ+UY4PXrQBsGmrIjgbWDZ9DmmRLOGPmPGy44CqQf51k/2JsQRicbD/wAs2HBJJJ6HPvj1FAG3nBx3oNY0mkCSJo/tTHdwAWPKjqOvrn9K0beOaIKjOjIowMA5x9SeaAJWmijcI0iqx6Ank07I4569PeqF/YG5diZI0jdQrFlyRg54NVptI8yN1+0KGYjc2SCwxjaeen0oA2aa7rGhd2CqOpJ4FQQRTRBI/MQxINu3BLfmTS3tubm1aIMFyQcn2IP9KAJ8gjI5GMijmsd9IR8MbjqwdxvIDYJxzntUlrpYgvElWYMU5OSd3Offoc0AaTyRxld7hdxwMnqadkZ25564qtd2YuZYXLlfKLEY9SMVknQAVVRcqrAFdxYlgc5JHPfuKAOgpO9Yy6LFmUCf/WNuX5yegOOM9s9q0bO0NtaeRkYycBc4XPYZoAnWWNsbXB3DIweop1YkmiKUZDcjAQqFYYCqeT0ORzSHRVCRhpo2kUtmRickk/X04oA3KQsqY3MBk4GT1qGzg+zWyQ5B256Zx196ranYNfGHF20HlkugVQct2PP49PWgC/uXGc8etKOeQcg1jW+kJCQ7zocfMACdoPGW69TiteFQkKKDkAYz60AOxUNxawXcRiuYIpoyclJEDLx04NT0UARRW8MDSNFDHG0jbpCigFzjGT6mqsP+qX6VfqhD/ql+lAEtz90/SmJ9wfSpLnG0/So0xsHJ6UAS2v3ZP981YqjvaAs68qfvKf6U77eP+eZ/OgC5RVP7eP8Anmfzo+3j/nmfzoAuVn3lnLcToVEexBkEnDFv8P8AGpPt4/55n86T7eP+eZ/OgCoumzhXBSHGxlTacYycnPFadtGYbaKJiCyIFJHfAqv9vH/PM/nR9vH/ADzP50ALf20lykaIEK7svu649j2qomnTiVCyQFA28gE5JA4/OrX28f8APM/nR9vH/PM/nQA6wt3trcxyEZ3lgB2BOafdJJJbOkQQuwwN4yKi+3j/AJ5n86Pt4/55n86AKbaXPt2osO0jacsScHGefw4+tXbK1e3mndtoV9u1Qc4xSfbx/wA8z+dH28f88z+dAFqQEqduCccA9Kyv7OuQikLBvHJznGfYehq39vH/ADzP50fbx/zzP50AR2ljJBPExCKqRlTg5JJOa0e1Uvt4/wCeZ/Ol+3j/AJ5n86AKs2nzyySsRD87HHUDHY/UdaItPnzEzCJXEvmMVPHHYCrP28f88z+dH28f88z/AN9UAXKoXVpNPc7wI9qphc9Se+fan/bx/wA8z+dH28f88z+dAFIaXP5cqskILJsQqSAB159a2VBCKD2GKp/bx/zzP50v28f88z+dACXtvJcGMIE2gksT1HpiqkWnXCTKzJBtXkBSc5xj/wCv+NW/t4/55n86Pt4/55n/AL6oAksoHt7VInIJXPT60t7FJNbmOMIWJH3xxjv+NRfbx/zzP50fbx/zzP50AUm0ufdwIShwGyTuIznr69qv2lu8LTM+394+4AduKb9vH/PM/nR9vH/PM/nQBalDGFwgUsVON3TPvWQ2l3OFKCDcBn58nB5zx6HOfwFXft4/55n86Pt4/wCeZ/OgBtpZvBcK5CqoiCYzkmrxzVP7eP8Anmfzo+3j/nmfzoApzaZcSl2xDuZjgZOBzkH69vxNTQ2MyNAziMFHLuVPByOw7VN9vH/PM/nR9vH/ADzP50AXazLuxmuLhnCxFRjaDxu55DfWp/t4/wCeZ/Ok+3j/AJ5n86AKaaZcC3kjcQ7m2gMpwMD+tbAqn9vH/PM/nR9vH/PM/nQA3UbOW8KqhRVCn5v4ge34VWg02eOR2ZYdp3FVQkbSe3uKt/bx/wA8z+dH28f88z+dAE1pC1vaRRMQWRcHFMvYHng8tAhyed3p3x7037eP+eZ/Ok+3j/nmfzoApJpdwkuQYQuRk8luCSD9f8KuaZZzWUEkc84mdpGfeF29fbNL9uH/ADzP50fbx/zzP50AWLlXe3dYwhcjC7+n41kHSLhWUxmIbQfvkk8gAj9Mj61f+3j/AJ5n86Pt4/55n86AIrGwntbqaWS4WRZECqoTBTHQZzzitHtxVP7eP+eZ/Ol+3j/nmfzoAoNpdyx34gEhbcTk4BHoPfoakg0y5S+trhp0EcQYGIJ3bqQf/rVa+3j/AJ5n/vqj7eP+eZ/OgC5ism606a5uJJNsODwoJOCMEc++Tn8Ktfbx/wA8z+dH28f88z+dAFA6ReMkQ+0xoUdWbCZD7cY78Hr69a3Kpfbx/wA8z+dH28f88z+dAEd7Zy3M6MFiKIMjJwSfQ+2O3vVR9Iu3gaJZ4oSVKh1XdwTkg+3+FX/t4/55n86Pt4/55n86ALFsjRW8cbkFlQKSBgEgVBqFvJcxpGgQruyxbqB7e9J9vH/PM/nR9vH/ADzP50AUl0u6DfK8UecfMoyVIGA3P5n6Ve020lsrFIJphK6kneF25yc9KT7eP+eZ/Oj7eP8AnmfzoAlu45JbZ44ghY8Df0rO/sycAhFi27dpySSQSD+YxgVc+3j/AJ5n86Pt4/55n86AI9Osbi0nuXmuRMJSpXCbSuO3X6VfkyUbbjdjgHpVT7eP+eZ/Oj7eP+eZ/OgCkNLuVQFVgEmdxyTjdzwPY56VLZ6bcW98s7XIMQiMYi2fd5B6/X2qx9vH/PM/nR9vH/PM/nQBdrIm06eaSZysILkgcnAHY/Udat/bx/zzP50n28f88z+dAFP+zLt54pftEcYSUSPGqZDfTnjitiqf28f88z+dH28f88z+dAEV1ZTT3fmbYiirhc8Envn2qpLo93LE6JPFCdoUMq7twHY/j39q0Pt4/wCeZ/Oj7eP+eZ/OgC4udgBOTjk4qnfW0lyY1QR7ASWJ6+2KPt4/55n86Pt4/wCeZ/OgCmdMuicK8MPO5XQZKtgDp3Ht71oWFvJa2UUMsgkdFwWC4z+FR/bx/wA8z+dH28f88z+dAEl9FJPbGOIISSM7/Tvj3qg+mzsSoWLYxAJJOcDJz9egq39vB/5Zn86Pt4/55n86AE06zntFmE9wJ2kk3htm3sPc1alDmFwgUsQQA3TPvVb7eP8Anmfzo+3j/nmfzoAptptzsXatvuA/iz75/DnP4VasrJ7admGFjKAFc5JP1xTvt4/55n86Pt4/55n86ALh5FZL6dcPvYrBuZ898D0IHrVr7eP+eZ/Oj7eP+eZ/OgCva6fNDNFIQituJk2ng59B27Vq1S+3j/nmfzpft4/55n86AILmxmmuHk2wleNoPG4dw3rUMem3C8nyhICNrqeMD1BHJq59vH/PM/nR9vH/ADzP50AXKo31rLcyRhdgQA5b+IHt+FO+3j/nmfzo+3j/AJ5n86AKQ0qYs29IQuGKhCQQT/StaBXS3jRyCwUAkVW+3j/nmfzo+3j/AJ5n86ALtFU/t4/55n86Pt4/55n86ALlUIf9Uv0p32tpwUjXZnqxOcD2oQKFAGcAYFAH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 descr="Gráfico, Gráfico de barras, Histograma&#10;&#10;El contenido generado por IA puede ser incorrecto.">
            <a:extLst>
              <a:ext uri="{FF2B5EF4-FFF2-40B4-BE49-F238E27FC236}">
                <a16:creationId xmlns:a16="http://schemas.microsoft.com/office/drawing/2014/main" id="{EE8BA93B-DB9E-CF34-896D-4042D701B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8" t="1481" r="69" b="494"/>
          <a:stretch>
            <a:fillRect/>
          </a:stretch>
        </p:blipFill>
        <p:spPr>
          <a:xfrm>
            <a:off x="2036727" y="3812248"/>
            <a:ext cx="20641797" cy="800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6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2" y="1888783"/>
            <a:ext cx="11018088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b="0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NPS – PARTICIPACION POR CAMPAÑAS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16098135" y="1823257"/>
            <a:ext cx="42479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NPS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45901" y="1088949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77227" y="637186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27391"/>
            <a:ext cx="10315574" cy="746834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638" indent="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META NPS </a:t>
            </a:r>
            <a:r>
              <a:rPr lang="es-ES" sz="3200" b="1" dirty="0">
                <a:solidFill>
                  <a:srgbClr val="D9375E"/>
                </a:solidFill>
              </a:rPr>
              <a:t>90</a:t>
            </a:r>
          </a:p>
        </p:txBody>
      </p:sp>
      <p:sp>
        <p:nvSpPr>
          <p:cNvPr id="21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15827373" y="637186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C6F803BD-DC58-424D-9FE9-B264E78892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792" y="693605"/>
            <a:ext cx="934912" cy="934912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28746" y="639581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637186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515E1B4D-7239-0251-281F-25AC53AC6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635" y="3845758"/>
            <a:ext cx="19194917" cy="88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5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2" y="1888783"/>
            <a:ext cx="11018088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b="0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BENCHMARKING QS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48586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20638" indent="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marL="20320"/>
            <a:r>
              <a:rPr lang="es-ES" dirty="0"/>
              <a:t>ENERO - JUNIO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186409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830988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17791082" y="855971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28746" y="789206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786811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17582386" y="2079756"/>
            <a:ext cx="146514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BENCHMARKING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0A3E074-F994-354B-BC1C-35FA98C250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986" y="961551"/>
            <a:ext cx="875406" cy="875406"/>
          </a:xfrm>
          <a:prstGeom prst="rect">
            <a:avLst/>
          </a:prstGeom>
        </p:spPr>
      </p:pic>
      <p:pic>
        <p:nvPicPr>
          <p:cNvPr id="8" name="Imagen 7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800FF7C9-65BE-54B8-2A44-359AC7A70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3450" y="4124858"/>
            <a:ext cx="10453390" cy="6450215"/>
          </a:xfrm>
          <a:prstGeom prst="rect">
            <a:avLst/>
          </a:prstGeom>
        </p:spPr>
      </p:pic>
      <p:pic>
        <p:nvPicPr>
          <p:cNvPr id="9" name="Imagen 8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6E10A04A-E4F1-6144-0B04-A7D32B87E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367" y="4123239"/>
            <a:ext cx="10051540" cy="645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20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data:image/png;base64,iVBORw0KGgoAAAANSUhEUgAAA6wAAAHqCAYAAAAApcMcAAAAAXNSR0IArs4c6QAAAARnQU1BAACxjwv8YQUAAAAJcEhZcwAAFiUAABYlAUlSJPAAAP+lSURBVHhe7N17XFR1/vjxF1dBEEERQVGDNEQlxfKeZbKVSmpql003d3+L3+1m5Tep73dXu+1qu9/EXSurrZXdsrS21nui5UqaK14DFQRRclJBEFEQHBnuvz/mzJlzzgw3BUV9Px+PeTBzPp9z5nIOM+d9Pu/P5+NSVlZWhxBCCCGEEEII0ca4GhcIIYQQQgghhBBtgQSsQgghhBBCCCHaJAlYhRBCCCGEEEK0SRKwCiGEEEIIIYRok1xactClN01H+eNPOcbFQjg4cdd9dPLwMC6+Yh2+SzIuEsLBU6G3sKhPP+PiKyLHnmiK1jj2kN9f0Qyt9fsL8NWqtaxas864WAgHy/76Lr6+vsbFl0V+f2980sIqhBBCCCGEEKJNkoBVCCGEEEIIIUSbJAGrEEIIIYQQQog2SQJWIYQQQgghhBBtkgSsQgghhBBCCCHaJAlYhRBCCCGEEEK0SRKwCiGEEEIIIYRokyRgFUIIIYQQQgjRJknAKoQQQgghhBCiTZKAVQghhBBCCCFEmyQBqxBCCCGEuLaeW8LXa79yevvgOX3VKX/42Fq24jWm6IuuqueXKq9x6dPGoqab9Br/XPsVX6/9mIWTjIVCCCRgFUIIIYQQbVmPmGsfnBo9v/Qr7g81c/Dvj/Dg7A+Mxc7ZgtM29l6EaOskYBVCCCGEEG1EHt8+9AgPPvQIDz60nINmZbHPAH7+h4kArHnlV9byGW+wRrfu1fI0ZD/Cgw/9innrjWX1mzIkDB/jwvVv8NhDzd+WEDcTl7Kysjrjwsv1pukof/wpx7hYCAcn7rqPTh4exsVXrMN3ScZFQjh4KvQWFvXpZ1x8ReTYE03RGsce8vsrmqG1fn8Bvlq1llVr1hkXN81zS/g6prsSsM7hHbVgIgtXzGSgD2DOIHHGG/CHj4mL8lEfr5n0Gv/89QB9MJibrG/5VLcPkMfBdH8Garah2+buAOJsdW3PoW7oaT5YO5Ye6mM4tfURnn7X9kjzehXm9OXsDJjJ/aH2Zbblj+0brLx2Mwf/bg9ap9hej43m/TiUObxGLfvrPbV1OeeH21+bOX05j72ywV7V4XPUvyZrq7L1tXzLWKWF+fIC7WV/fRdfX1/j4ssiv783PmlhFUIIIYQQbdQG9h9Xmll9AnSBoqpXgGPLZehY/qm0yOqDVYDu1mDVGZ8B9mBVeWxr2bWm9OqDVZSUZetzOQarl+P5pV/pA1INp2U+A4hbu4Tn9Usd9IjRvzafqJn2/sHPLeFrY9CPDwN/7diHmNCxDsG3EK1JAlYhhBBCCHH9eneOkkJsvSWmWwNcn/DBTAGej9C0lhpTjR0o/VI1dXwCrNHZ8/crAZ26nUf4NlepExXD84TSSYn4Tm21v57HXtnAO7Ptr8u2vq5102bSa4xSgkFz+nJ7anSxvkzd/t8zsG61O6NsgXV9cpMdUq17RDxtDbSHK5+RszrDjX1ubZ/R5bWuCtFcErAKIYQQQojr2NN8oBlVWN8COZGuAdZ75uOpStrsBubtztPU0TCb2L8efctuQBBTNNs5tduefvvOt7aA0Z+uk3I5bwvyYqyvRW3lbSq1tTiPnWpAu4F5r3xgLzNn8K0tBXn9G+y0Bc1KYF2fU9m2FGnNewNQA20zB7+111E/I2PLdu4eCVTFVSUBqxBCCCGEaKOe5n5bAJqbrenbajORhStsabrWAZvUlkzQBGNwvtDeojklyN9epUns26nfBubN0D+/T9TMZk17o74uczGn6itrAT0CNG9mUhCdtIVCtDESsAohhBBCiDZIG4xqWwi1NK2Df7cO1qQLxtC0eqqprRO5M7zR6NPgA7KUlkxtiqw9TdjWMmsfxVgNXAOCmjyNzZp9JmuLrbbvLBNZ+IendWX32/qVatOEnX4+dtb0X4CnibSlHRfnwvpUcqwbZuD9tjraNGFnFwqEuHokYBVCCCGEEG1Ed+5X03v1I9raR+J1xjpA0NdrlZFsVdrU1gHEGbbbHGr6r7od+3NZ04TrSU0uLmQNsKawxPpYWd9purA2xTdqpv1zCNCX2VKO1YGStGnC9Qkdq2zP3iJtTTvWfEZqHdtnpE0TFuLaaIMB6xAyJz5K3cRHyRxkKAofQ/HER6mbOIWt4YayVjJ3xBTqJj5K3bgxzDUWNoNxO8bHraaxz6yx8htKBFvHWY8t7c3hOLtmGjj2W4l6HBpv9w4xVhXXmWX31rMvr6v/+av/PyHaqEHjHL+njL+n9R7X9uOobuKjFI+IMJTrfxvkWGtrrGm+TgcoAuADnt6q6Y+am2xICbYOyqRb5qxOU6x/g8fUQY5srAMQ1RtMa6fXeXeOOkhTQ96ZbR/MycZcbF3grIzc5CbNSXtqa7ImzdjeIg3KwFXazxGUz14GVnLuyn6f6v2Nvl618rlFG5yHdQiZE8OIBLJOfUm/A5qi8DEU9w/CnyqSD68h5rimrJXMHTGFhEAPqCokfvM2FqP8cPbwg4smXL7bZ1zFKeN2cLbd1tDQZ2Yra8b7aCmtNQ9cvXNx2faZEw7H2TXj5Ni37aNWOk7U49KoycdEBFvHDWSsh5Pjqw1rjbkw6z32rpFl9z5KnK+TfdnQd0Kb4+R/4jrXGsceLfb72xbZvmOMy3H8PVWUFB0kYFe2vZ7h+9+hXP2fUBj/Z24wrfX7y5XOw3o1aeYbdZiL9IajnYe1gcD6Krv+52G9st+nen+jr5oWPn9r5XOLNtjC2rYs3rUGlw1f4qIJFpYFOA98msPZdlvF8W0EbPgSlw2OB89cPzMLNnx5jf5RrqLwMRSrJyulJG740vrZb/gSl1Olhspty9yuAfaTqNZUVUi89nNp6jERHsLg1jnvEQLYRz/lmGzuyYC4MSy71x6slhQdtH9HbThIcoW+bklVFQD+HUN0mUvW3+wqSqzFDtTv2aoqSgB8O7PMWElc355boqbp6tJodSPxCnETaenztwbijZZwQ7SwOrQSGVujHFrXSkncsJksbStngRcJuqBmM7McWkbzmeDkSm/WqS/pV2q4Qov+qkljLayRtistRvU+r/012qhXaxQlRQcJOBNyGZ+Zdh8cJD/Y/twO++QytdYVXmdX2ezv1fEz07O/bxvt+9XtQ+3xovvsHFsD6t0PDsez/thPCXA8JqwtAzg8h/G9Nbx/7YzHpa5c83+jtkhoWiJKLBb8vby0a+i2Yzwe7Z+l9n2aoEcYkVWFxB+F+ernkUtIf9u+0B67jp9vY+89t+wUPbbtUh/TSq1czo69a6neq7cNHnea/bF5G4sN/xNZRYWEBDp+nzRtXzf8XWLchvWY83P4PTDW0x8fzr/v/3fDZv5Ps+Raao1jjxb7/W1rbiFz4lAinbWKaqj/8xdLyfL1I1J3TCjHYFUpWfgR6WHclv07RXuMGo/PG0lr/f7SlltYn1vC1zHKAEI22lTdG5q0sLaOBuIVnP0W6b97tL/R8ZZQ+3mLw/lY089NEy8EEBfoYS2nged38tq0z2s8j6o/RqjvHK6p8UbTtekW1sgehv4qxoBQ2eG6DwLAI4iEieOsV0id7RQjjyBNsArgR1xz+5b6eTm8NnzDnPSVaaYKM4vxI8Tht0X7Gq39b4zBTX0a/cw0Invog4PIHo512jZfJnRU3sDFc/UHq+FjKDZ8IaAcgw770Hi8eAQxf0REPcFUa2j4eHD4cmgKjyASNP9rmYOAA5uJL1JaLALDWAYs66X8D140EXC20rgVlWNQYf0sjf08Ins4fubgwVg1WFUe32Y71lvhvQuVfn84/khGBjr/Dm7avq7vu6Q5318RhLUzLvNgbP9mfN+L60cPX/WiVeoZ58Gq3jlSLgJ4MLir8r09qLN1GxUW8vWVrdRWhlJSDmRjUlptIwNukH5lwurdOTz40CP6200RrGLt46u857YSrN4M5np7GxfhHzjQ4bcR3zD9eYtHEAm2fq3NPDeN02ynyc9v0LwYwfG1aTW0rXn6pY1q0wFro8LHME05yck6paQJHS60pvTgx7QREfYdVqVNeTS2slWRfNiQIuoRwASHTsPZxGz+ksSLysOLJnuq2oHNmlSlL+0n+obUpPrM+s5xXSgl8bt9urQ43Xu0vcZBYbpWC2s9E6ma7aua8JnpKO/RnjrrTZjD59KWeagBToml/vRfNRDTHCe2/WwL1uxsx8tBkpVd5e/lpwum7Pvhy3pbBRoz6zvNsaC8Luu2Gj4eIr1sAbqy7zZcfur54l25ZIH12Lh3nHLsKMflgc2aY0f5TDZvY7F6jNn/r2zvw+Ek0PZ5G16fLfVPff8eXsqXYvPfu7F1VTRAuz9sJ/pO9qOqOfu6vu+S5nx/Kd/B6v7fYFKPz5GDND/Qhu/7ttK6KprnAU9P5V45piammM0qth5ftt9eWxeerGKn4aomHdhClmZ9SQsWQlwJteufcrOdUzr8Nmq6qqnxhfL907xzU/tvaL8DjTx/o+dvTYwR6jmHg8bjjbFRvfT1G9GmA1btSb/+jSpsrZpVhSTamuKPb2OVbWd6+bG4vNz6QG1BcrxCQFUxSbYfwwPnlBOg5hqiG4XQ4YpCUw0ap6xbRfJhe2CtjibmpKVZe5Kmfg7sI8ZZoNSEz0wrq1hJJVQ/Fw9CrqsGjCrydUGlM/ZWm6wC+z/drBO2480QpKvHSzZJF5SNt/NhLqXqc9myAxyugLWQho6HLIvyInzDrOVNyRbQneBrU1v20U8JMPx9/fAHsk4ZL/gYqNkGHoztb/h/aOejey3az9vO3pqy+Eyxwz5o7nv/jaZcaDkGAdr9Yf9esX8/2i9gKJqzr+v5LmnW95fSiq7uf8OV5yZ934vrxjeVtiyOZlwotR1fHgFMCB/CSOUiW4oxXQ+ACDUDp+RCvvXYV49P60UQIYS4LOqoudZbvVlEmuw/+3knl3Fuqv0NbcbzazU3RnB6DqdoZFu+nu01lRvXpgPWxjhr7nZwYLPmKjzW9MGGhlwO9yHEuKxREWwdZztxsl4pcWiJaArN4EBZp/T537YDLeuUY+CutipVmOs/cBRN+sxuKBfVFK/6r5g7SzO9HNbWH+2+9w8c2OJDljd2PCzetUa/rJ5UjssV4t1wEG4/xgwDXNV3Fa4ZLue9v3LfGE2Nm4cavBsCR6fdF5xw+r1i+H5siX3t9Hnqo17Qs7XCa7/b6/++X9JNW0lcNyzKIEjaFN9G7bOnBd8Wav1drq87iGbQEf/AgQ4XQRxbQoQQoimGkGm7oK40CKitpw3R/T5fybnp5T1/S8YILbktrveAVW198QgiznYlVNsEbbuir6YR2k5kDK2EmvRf+6isjq0P9bMdVPZWUfUkrMnsB1dJ0UFd523bttTlhhNOewpTmCY3fQhbnbTuNf0zu3Gonw9+xBkCt7kjppA5yHaCA5HB9tZIeyqGpgW+CWxpGGrg2s6HucfNSv8p+4nX5Y4A3NjxAJrR2tTgrRktFDpDyLRdRLmotLQG9qv/go+2lcuQPjJ3xLgG12uKy3vvDp0ebwra1kb1f50ItgYrX371ncQr7K3Voep+Mx6zLbGvm/P9pf4AXjQpg4A5u8Do+H3f2TocqLjenL1Aqi1DJnCgIWNlCJn1ZI+oacHKwEL1/a4Zj2cHvqEs72FcKIQQjVB/m0pJ3LyNxU7HX1BoGlPUWUiqLGSpF98u49y0Oc+v0ZIxQmPb+qmsefms13XAqm1aVgdo0lxRSDxQX/pYFfm67oyO6WwlRaZ6T+aMaYf2kyz7dprU9K7SttBqr/RaUxqjjMuNg4ocMKl9Ke0DVYUxWF/Lqgmf2Q3nwGbNlSU/4jQpErb9raZYaAYfUlvyGkp50KknLbzCzGJNurBtPzYlbdyY4qg9YavveHCeMtvIBRjDoEu2NOJl9yrHZVUhid/ZjjMPxvZSWh40gfjY/sp6muNReywnBLbc1bbmvXfD3Bc3C6ffC7aBj6pIPtHwD489/dfx+1HVEvva6eus5/vLxpbybeweUc/3/TmzppK4jhQQc9SeMaH7bXQyEIlK17Wn8XRgXX9/3cUuD/oHhulXE0IIA+MgsZnqgNS2c86GBuS0n5cazzuv/Ny0ged3dv7WkjFCI9taf9RQvxHXd8CqDEzj0Mx90dRAOpphCgSUnaBN4bVdva/H4l2Z6gmWlb2fHyhDVDcrJbjhZv8vv9OmuJWSaOzLSzYxm+0DANnklzt/D83/zK5/s75zTB+1Uk5mjm8jwKHc2hHdYajy5lCnFMnWnXg5349O6IJtq1mNHg9GjU3n49w92vTbgm0sJpuYAntrmDV4Nhz74Dg4mc3F3Cuem+ty3vsXW7YZF94k6tkPlJLYpHnS9tFP9/k6+7zreY5m7eumf3/pv3urSD5sSAl2YP2+n3PauFxcN5SMCYdjTNvv1IG9ZaLeTALtYF/GVoPj+WrLrl+HIH2ZuME8zQfK3KwfPGcsE+IylW1jgSYOKCk66PQ7DKznidoyXZbl5Z6bHm/K8zs7f2vZGKGhba0wLG5MG5yH9eppcA5K0apaax64azMXl7jetMZcmDf+saeZtkm+My9baxx7XIe/v+Laaa3fX9ryPKz1aptzlN4Mrv95WMXVdN23sAohhGgN+hR3bUpR01KRhBBCCCGunASsQgghmsg6GnCDqUhCCHEdm/KHj/l67Vd8veI1pjy3xHp/7Vd8vfRpYCILVyiPDWnEzy+1L7fePmbhJO2W7enHX6/9ig/+8Br/dFLPuB37c2jTl+t/HULciG7qgFWdVFdS24QQwsA22q721vy+0EIIcV3yGUBcjDp6DoSO5eu1MxmoGXW8R8wSngdgIl0D7MutfBj4a1u5PfXYpkfUAIwDmD+/9CvuD9Uv6xHjGJD2iKnvdQhxY7qpA1YhhBBCCCEcmTn490d48KFkTqmLMkh86BEe3JqnLPCn6ySADcyb8QgPPmS72dbpTuRzwHMRSrBq2+YjJKYbhi+f9BqjQp3X6RHxtL5ubrL1eRxehxA3JglYhRBCCCGE0DKb2L8eIJfzSmxpPp7KGoATxRhny1JTidd+xdeG1tQpQcoEXOo2Yc0re+yBMECvAKXF1YeBv7ZuJy5KaUYNCGKKpuqp7A+sd97NVrbhQ6demgpC3GAkYBVCCCGEEOJyPbdEDS7N6cv1rbJAjwAl8CwutAa8AJOC6KSpowa15PGt2lKr3Ga8YV9PiJuQBKxCCCGEEEJcJjXYzE3msVc2OASjp4qV9tjQYeoAS1OGhOn6sK4ptM222Z1Rf5ioLp/yhyWGwZuEuPlIwCqEEEIIIcSVCh1rTQn+tX5AJXv6r5N0X5t3t3JQiWt9omaq6cVxUbaWVyFuXhKwCiGEEEIIcZnWvLJKDTatgybpU4LhA57+e4am32se3+oeow7c9G2ubiHk7mGe0u9ViJuVS1lZWZ1x4eV603SUP/6UY1wshIMTd91HJw8P4+Ir1uG7JOMiIRw8FXoLi/r0My6+InLsiaZojWMP+f0VzdBav78AX61ay6o164yLhYOJLFyhTE1jziDxJuyjuuyv7+Lr62tcfFnk9/fGJy2sQgghhBBCtJqn+UAdQfgr3Xyup3bffMGqEM0lAasQQgghhBBXlXU04KffNS4XQhhJwCqEEEIIIUSr+YCnjVPVPDSHd4zVhBBOScAqhBBCCCGEEKJNkoBVCCGEEEIIIUSbJAGrEEIIIYQQQog2SQJWIYQQQgghhBBtkgSsQgghhBBCCCHaJAlYhRBCCCGEEEK0SS5lZWV1xoWXa39piXGREE6Fe/vQycPDuPiKyTEomupOP3/joisix55oqpY+9pDjTzRDa/3+AuT8eNy4SAingrsG4evra1x8WeT778bXogGrEEIIIYQQQgjRUiQlWAghhBBCCCFEmyQBqxBCCCGEEEKINkkCViGEEEIIIYQQbZIErEIIIYQQQggh2iQJWIUQQgghhBBCtEkSsAohhBBCCCGEaJMkYBVCCCGEEEII0SZJwCqEEEIIIYQQok2SgFUIIYQQQgghRJskAasQQgghhBBCiDZJAlYhhBBCCCGEEG2SBKxCCCGEEEIIIdokCViFEEIIIYQQQrRJErAKIYQQQgghhGiTJGAVQgghhBBCCNEmScAqhBBCCCGEEKJNkoBVCCGEEEIIIUSbJAGrEEIIIYQQQog2SQJWIYQQQgghhBBtkgSsQgghhBBCCCHaJAlYhRBCCCGEEEK0SS5lZWV1xoVCCCguLubUqVNcuHABFxcXXF3l+o4QQgghhBBXqqamBnd3d7p160avXr2MxTqtErD+3/7dxkVCXBVd2vvw635RxsXNUlFRwYEDB2jXrh19+/YlMDDQWEUIIYQQQghxBSorK8nJyeHEiRPccsst9OjRw1gFWitg7fBuAq+NHmNcLESr+yrrMHse/6VxcZMVFRWRlZXFkCFDJFAVQgghhBDiKtizZw+1tbVERTk2PLVawFr729dwwcVYJESryThbyGNrv7rsgLWkpISMjAzuu+8+3NzcjMVCCCGEEEKIVpKeno7ZbGbAgAG65dIpTwhFeno699xzjwSrQgghhBBCXGVRUVHU1dVx+vRp3XIJWFvahhm4uMwgybhctGnHjh3j1ltvxdvb21gkhBBCCCGEuApGjBjBjz/+qFsmAauBaVE/XFxcDLd+LM4x1mxhOYvp14Tn1L8+Yx0Ti6P0r73fIpO2gpPncZEAGygoKOC2224zLhZCCCGEEEJcRd26dSMvL099LAGrMwMSOF5XR516y2Rub2OllpX0+1QSNM95/C2I76MPJE2L+hH+cjQb66uzYT6pb2pe97EEeDmcGRs0GwFguroN620FE4xVbiLFxcV07tzZuFgIIYQQQghxlfXu3VuXFiwBaxsxYbk+aAx7KYHprGSFGmwmMf/lLKavt9cLe2kjCQNWEm9rRZ24ghUTbfWB3nNJeAJWfqUJe7NSydJUEdaAtWvXrsbFQgghhBBCiKvMx8cHi8WiPpaA9TIkzWw8dReSmNFQam5zbVjBSqYzQxuQEkZkNGSlNzMEHTCYSOOym1h5eTm+vr7GxUKIm8n387nzzju589WdxpLr0unlM6zv584ZfHZKU3DqM2bceSd3Tv8M27Xrna/eqdTV3DTl6LZnu83H2SflWM96m/+9vp7tOWcs1w+s0fp2Mr+B19+403w23fl7ui442f9CCNEWubjYZ5uRgLWZkma6EMtGezrt+mji+xiD1pXEuqxghiE1t1lBqyFANR1JcxpoRkZFQloWzrecxIpPYfoj9rZb05E0yIgnXPqvqurq6nB1lX8FIcSNKJslf7uM0OzoEiYpwfvOV+9k0jvZxhrNsvnFtnAx4DSfTX+BzRPeZv/+BYwyFjthC8Cvy+BUCCGuY3V19plX5SzdGV1A54JL1GJrQJizmPhPp7NxuSZ5d+ICEgZkkbhGGzJGknBMk+Lbey4b34oka/nqegJLg5zF9Ju0ksi3FlxB31ITi6NiWTkggQWaVtmwlzI1fVfr2PjESmIlaBVCiBtX0gtNCrjG/Xk/+/fvZ/+fx1kXJG1iJzvZpPxAqOX79/N2Iz9OEc+vd6yb9L7a2jvq99ayFTO7aVdrdWP/bz/7f9+UUNXKlGMM1Lvxi5XW177gbkOREEKIViEBqzPGQZfS5xKGrf/nSmJ1I+yGE59h3EA0kYZBmsL6RkNG4/1HTYv64dInnuj1dWS+FGYsbpqcxfRzCSc+eqP9tddjwvLj+n6wQgghrGzpk07SZNXUV1uroTHVUvN45/IZSmquLZ10Bp+dsqWmOrY86tNqbSm9tvqaFF/bczTQchkxYRwRwOa/NiMFNKwvEfYH9FUGUN/8b/vzjPp901ooAUb9fj1zbgPIZtN31ldhSwm2BdIOqcSG92RPW57BZ8uV9G3bZ61J5244FXoSk6Y47ksc0qLt++oFJVjf/KJtHe0+VNe270vDto3p1vVfOKjn2GgkNVuXUq35HKzP24S0Z+1xa1vf9t7Ux/rXbXwNzdpXOP5fqe/B6Wtp6DMTQtwsJGBtLmMwq9wuO7jUSJrpoo4CrBs8qYGANys9C6Ij7UHphhlqwFunbQkWQgjRdKc+Y8aUJeja144uYVKz+/5t4n0n6bSb/ucFNtseaFpATy+fYUi/zWbJlPnsZBTjJ1gf24K+099tIhsY97MGQsfez7Do+Qg4uoSXmtpf1HRE8767MXacEr4mveA0QGmcfRvZOc4vjjq0ZCa9oAYyp5fPUANHyGbJO+onp5fzPi+pn102S/5Hc/GggX2p335z7WT+nZp9qS151R7w2mx+sfEATHdsaPab47EB2e9McuwHnPM+7zf7/WzipRdtz5rNkv+ZwQz1sf6CxxXtKyf7IvudSYbPRPtaYPOLTQi8hRA3NAlYmyNyMJEZiax2OshSw5K+WglPzKg3xTdppguxaQkcr2+KmcjBRJJGlmHe1aw0TR/VDTNwmZRGwjHHgLd+WaRmQHTfKw+4hRDiRrHzb9aTantq69uMAzi6iWRty11jjsL4NfvZv38Fv+hhW5gN46zbtaXLmn46DexUgtsI5qzRptNuZtP3MOq/5hABZG9O5jSnSd6cDYxjfCOpqd1mPsM4IPud9xs88d/8otLqpQQLEc8/wyig28wV7F9jfW5QAtdmBu4OQY6BLUVYm5JsDW4dP5P1z9vbf3WOhvHM/v3213r0CKbm7Mvb5rB+v21fWVN/bftn3J/3s3/lLzAmMJ9e/r41uFTXVeqd+kwJGsfxtrLc9rq1LdWO7MeG+jlsTua0k89BX65h+xya2E8XNMep+tkZH1s/S65wXznsC2V93Wei/s8o+wkTpub8zwkhbjgSsDZH76nEDcgiforSp1WRNNPYB3QlsbZ+r1gDyVjD4Ed6Saz4NJKENQ2k7/aeS8IT+uc2LYolHnsf1aSvVhL51sYG54w1vtakmbFORh8WQggBEHaLLUSxt3Aecd5I6Nxt4xmrBqo2EYy/17rdsN7Ogq9sliipq7oWuh5jGX+bEmh9n8ymo8CE8U0ISkax4M/jgM288D+bjIVORTy/Xt+/tMcvWKELBpfwfiMthXanMSkXWyN6O/uVs4+8qw2Y9cIIUz7HbveO16Qsa9g+ix5hTn9L69uXtoCeo0uYdGcTU2kNIsaNdQhmAbitr/pa1NedY2og2LcfG/rUbBv758Dd45XXbQ8moanHhIHtOFU/O+V5HD7LltlX2e9Mqn999X/Gno4uhLi5ScDaLGHMTT9OAvpBmeKjjIMjTWfjm6n2OpNWMn19A62eOVmkkUV8H23fWMOAT8CE5XVsjLY/d/jyOI6rfVStra1ZL4c7bkM39Y6+D26DrbpCCHGT2PlvpVXREFBZWz4BdfChCPqGQbdblHq24EOXRnulNK1oys06wE83fvHUOCCbTX/dRDYRzPmvJoYmdz9j7Ud6NLve16kdVMkerJ7ms1c1ram2oLkZdr46iSVHAcbxjLNBlr5/31o+4W2nrXJW9lY2Wyp0c9W3L2EUC/bvZ/9+W1/bzbxvTLNthEMrp40mmFRfd+8w58Et6C+IOD2mNK2N329SWnftQXGra6F9pR2Ua//+5g2EJYS4+UjAahD2UmYjAxWFMTe9gf6rE1dQV7eCCRNX6OrUG6xibT3NdNIvVjfgk2LC8vrKHF+X/Zaptrrq1nfYhhBC3Ezsg9tYWzLtrVtq+q2tJcjWT3HCM9bUXlvrl61VzllLUbPZW/5sLawOA9YorWrZR7Prab2tTzd+8X+atN7myLG1PN7JnXfag8+GUpHtn5u9lXjcn+tJUbV9lkofWX0/TcfPxNiPszGN7Uv7IEK296ZtjbWyD7qk59g6q9Tr8QueUdK5X1CWW1934xcZHFKzx42lG6N45vkI/bGhlI97yjFVudVc4b4a9TMlhVhzfDgMkCWEEAYSsAohhBBEMGeNpp9pj1+wwja9i82Et+0tQWpAgnXdP19mMGgw6veNTRljCwoaSEOtj+41N1U3why6mYzj7eb0j1RajOudBkb3usbxtuFzt48ybChvsKVSo7F9aRDx/Hr1tdqC3fqNYoHa19JQonvdOB5jThmOpQlvq63d3WaucDg2xv25gc+1NVzpvrp7gX3aJCGEaCKXsrIy+6ysLaTDuwnU/vY1XHAxFgnRajLOFvLY2q/Y8/gvjUUNysjIICIigoCAAGOREEK0MbZRaZsS/NyITvPZdGtLqEM/2+ua7X3dSPv1Rt1XQoirYdOmTYwePRqkhVUIIYS4HtgGuzGkJt8E9PN+NtIfVlxTsq+EEK1BAlYhhBDienLbHNbXk856c2huSrK4dmRfCSGunKQEixuGpAQLIYQQQghx/ZOUYCGEEEIIIYQQbZ4ErEIIIYQQQggh2iQJWIUQQgghhBBCtEkSsAohhBBCCCGEaJMkYBVCCCGEEEII0SZJwCqEEEIIIYQQok2SgFUIIYQQQgghRJskAasQQgghhBBCiDZJAlYhhBBCCCGEEG2SBKxCCCGEEEIIIdokCViFEEIIIYQQQrRJErAKIYQQQgghhGiTJGAV4jIcKr3A2oI8vj1bQFl1tbFYCAAqs49zacceLKnpUF1jLBZCCCGEEI2QgFWIZthXcp7RO5MZuP0bpuzbyQO7v8dv02peOZJhrCraon3v8uR7e41LW5zlh0Pkz4on/zcvcXb+W5z579c5EfMopV+sM1YVQgghhBANkIBViCb6oaSYsbu28Z/zRcYiFhzL5KlDP+iW7X3vScfgaN+7zFubby9/0nabx7rTSp3T65inLn+Sd/fptqDYy7tPvkvrh15XSz7rXmnt97OXd/cO48Nnh9ofK/tn73tPqvvFwb53efKVddRT6qB83wHOvPgGlcdMxiKKP1hOyd9W6Jblr53nuP3T65invLb8tfM0x4n2eNjLu5rl9b3+ve/Vdwxdn/LXzruh3o8QQgghGiYBqxBN9HLWQS42kP774YkfWVeQp1kygAEkNnByHciE1z7kww8/5MPXhrL3jXfZSz7rPtjLUNvyDz/kuSHG9cRlOd2Dh9VgVW/osx+y8KEQ42KrIc/x4R8mU0+pg5L3lxsX6Vz4bDUVh7M1S4IZELyXpfUEnAADZtmOhzhYZr24sfe9RFCXN/D6hRBCCCGuYxKwCtEEP5ovklxUaFzs4KvTpzSPCug5dAIFy5rQcthtKEODAE5xsvGncaBrhbO11p1ex7uaIEhtmTq9jnnvrWPdK0rdfe8yb+06e2udtlV437v6FjxjSq3xMbD3vXms26dpJbaVG59X20L4yr84qdmG0/ejo21dtLdO731vHuvW2l+z7WJB/tp5PPnG67xufH+K/LXvqtvQPrft87J9jg5lBhUZ2VQeP2Fc7ODS9t2aRwUwdDLBm5baW9nrNZRhtwPkk19gLGsCzf58Um2hz2fde5rPWG3dtbZ6r1s7z/oZH9DsP+N+MR4nDhkAxse2bIO99u3Zyh2OE202wjz+pb0m5PT9GGmPFaVOPevpjh/DMWrb3/Ue30IIIYRoFRKwCtEEJ8ovGRc59eMls35B98nMHl9AYmMntfv+RRI96cFQnpsVTNIb9ad4Otj3Lq//MJTXlZa2uOCkBlvrADi0F57+UG05LNp0kmEffsiHH77OhIJ11sDp9Drm7R2mtuBNzlvKuu4PM6Fgj/0Ef28BE6YYWy2LSFoPs9XtaVqZNc976r1ECsa/bt3+0z0psAXqTXo/Q3lOKf/wtaHsXWN7RUUk5Smv+bUJFKy3BjwhDy1U30ccyvtz5vQ6lmqeW9e63VCZolp9Ew2rPm2MNpX9/oGz4Fzj9DrWHQompFsIk5+eQMGyZgRMp9cxbxnEKa//9aYcl2Swl9l8+OFCJgdp9p+yX/5luwBiPE5OD+Xh8QXsse33fXsoGP8wDkfKpnXq9nSvR3t87nuXxIIJyuc+m54FSkp+k95PPute0bZEP8fQBtezHz+v37GX15/cY/2/0BxLDR7fQgghhGhxErA2V0UpptxskguKKakyFjbMYi6moLSYgjKLsahxtRZKik6S9FMuBaVm6t9CFSWlyvM0dLuc13AT6+DublzkVEd3D+MiQh6abQ8CdYpIekNppVkGcba00yHPKSf+rzfQamS3d28GAybZU1aHTpkAedqWXidun8zkbvaHgWowEcLQO4IByN+7l6JDiWpLVOKhIk7mhTD0Dlsgspc9BUMZqtmOVSATnra9nhCG3hFIQZ4ShqnPu5c9hwYw2ZbGqrYwN/39qK2dbyRRVJCvBBOB9gC621CGWt+KrpXN+j7Uzeh1G8pQknjdIfBppEzh0t7buMgpVx8f4yIY8pw9CDTIWKYcJ2/sZehrz1n3VbfJLPzwQ17vvk7fB7oe+Xv3giZoDHloMgPUz60+mn2E/rgZOnQA1HucQMjQoRTstX5We/cWMHSoY8py4PjZ6vZChg4l0PZ6NM+jPx6sxxNNfT+n97KXCTysubjQ8Hr24yeke7D9/0J3LDVwfAshhBCixUnA2lRmE4u3rcHl282Epx0kZt8WAjavYvCebEpqjZWdsGQRt20LIdu3MPW4oRWuQVVkHdxMSNJ6AnbtJjY9hZDtG/HetJnFp5xtJ4dnt1ufp8HbrgM4Dgkj6jPEv5NxkVP3BipRl04Ik58eyl6H1jNNH9YPlSBEY+izH/LhLJy0Gl09gbYWUE2rohqI7NtDwR1Dm9y3s0Xte5fX8yYrrysOa+hUn3zWvbKOnspn/fp4a8DjXAiT//AhHw7do0sDbbzMyisq0rjIqXYD+xkXATD02ThwkkJu78O6UHehAVvr8WvOjq+rx9lxQrehDC3Yw956L2wIIYQQQjROAtamqM0h/vt9xJcpTaqubvi7ANSQVniQsJQsSgyrGJkyj7GyFnANYkFUZ2NxvUwHNtHvZCkFdQBuBNsa+qpLiT+wlcVNy0AULWDJgGjjIp1uXt7MCb/NuNiq22Rm37GXpeuNqaCX6XQ+BUE96aG0dGWo6Yqwd00SdO8BQMEPe5Xle/nXJsfRjRsS0j2Yok3/cgiebIHIu/W0mkERe/eqr4Z/bcJJvR70DMqwp4ye3ste5Vhu6P3Y5OcVEGhbtm8PDU8qdIqThcGEdAPIZ+8PTfgchjzHh7MGOG85a6DMtYMPHWc+bFys4xHWA98JY42LFUN5bhYkfuDwqV+mfPILAunZ3XqhAc3+zF+7jozgEOsFh4K97LX1A16TRBM+IVW9xwlKa/x79V/YKFKPT2U/O6nXo3sgGUpLrXb/Nfh+bJRWcW2rdZPWa1A9x7eT/txCCCGEuHISsDZB1g/pLK4G8ODZfuOoi51G8YNTyOzphz9QUpxO3JEGUmwtWczPt5aPCI1ibFM/dUs68aes6/kHRFIcO4388Y9SPjyCqe4AFuKPZhnXUniRMOxR6iZqbyOZ56mUdggkzLiKaNALYX34XR/nLWjdvLz5euhdtHOtf+eGPDSboY2GAvqpSp5cBnG6kW3zrYPRvLGXoba0RCWV9HVbSiZx1hFju01msrp8Dz0bbFl0Yshz1v596uuxtfxZA5EM9GnFdoEE5y1V1kmEWY6tgtZWZ6UP5pNP8uQHJwm2NU7X9360az80meBNr1vX3UsjLazW/pTW97GUk8ENfA7aKYWWoU+HbahMwz/ucTpMGW9cDEqwGvSn3xkX6w15jrjgokaOFOU4sL0e7fFgq7F2Hk8++Tp771DSbrsp/amVdV7/YSivPzvUui8mWftNP/nkk+zpPoEGPiFH9R4nSmv8ofo/q8DgkyxtYD+j/N9MKLClHGv2X73vR7e2/jh78l32Nmm9hjTl+BZCCCFES3EpKyurMy68Uh3eTaD2t6/hgoux6DqUz8JvdzC/AoKDhpA/TBvmmUn8biOzLgL+kdSNjtKU2WXtW0O/gipwDWLr+DFND1iPbcXlyDkggBX33cd0L3uRJXMz3j+WgmsQKbFjGKGWZDFjQzor8SJh2CTmajNUc3cQkpZPAW48GzWNpbdoym4AGWcLeWztV+x5/JfGogZlZGQQERFBQECAscip/5wv4svTpzhqLqODuwejOwUyO6w3rjfE8d40e997kj1DnQ88tPe9eeRPkZP48n0HuPT9HmoKCnHx9cF7cBS+E+8zVrux7XuXJ3Vz3+rL5uU97DRIbcvk+BZCCCFa36ZNmxg9ejRIC2tTlJBZYb03tpOxTdKHsR2VKLLc7LxPqPkg8QXWVOJmta4C9IlRWkb1wSqAl4cyuE9tDcW6kkhWTHyUuomGYJUakk8VUgDgGcKzN1iwejXd1SmQdwZEs3nY3Xx1xwieD+tz8wSrynQgicQ5DVaFnfeQQXSe+yRBi16hy2sv3mTBqpIp4JAhIIQQQgjRPM0Jn25SnRmsBItpZcY+azVkXVJSgX0CnKTY1pB2+DhJNL/vamMKbM/r6e3keZ2oPUpiUQ0AYZ164jyxVYhGKCMYO20xUwx9VlqfhG3aIcfBxFRDnrvuWleR41sIIYS46iRgbVQQcd39AMjKP0jieWvQB2A5vYf4YgAP5vXqbV/Fpvgg8Wcus3W1AZazB3n2tHWE4LHdIpoUfFqO5rISAB/m9g41FgshhBBCCCFEm9NCIdSNzb/faLZ28YDaUmbtXEvI1o3EfLsK7x9yycKNsbcMZ0Gom2GtGnZlm0hWHu06uRWXDV/ismEVg/+zj13OZqRpRNJ/vsRlw5d4785mdTWMCB7Cqia12lpYXaAkDrcPYlrTumoKIYQQQgghxDUlAWuTeBLi7Y0/ADUUXDKTXGFraXUlsr2PrjYAxanMPWtvjbWrIa3YxMjvt5LUwMDCjfOgXwcfDF1bnStOZ2mZ9e6EkCiCjeVCCCGEEEII0QZJwNoEBenf0u9kKSVAcPsQlt4WyarwnkxvB1DFe5lbmP2TPjgtyC1kl3Lf37cnW0fcR/49I1nVSRksqfocs9Nztas0amy0dRtbe3YmjCoSj21jZKqxX60jkylfeS0BzAhvUogrhBBCCCGEENecBKyNqc1hwUlr/q5/4GBMMaN5NiKKqf2Hs+Jno0nwAqjhvR9TrSPwYn2cUqLk/LbrSco9wxkbGECwXyhTR93PKn9r+rCpOJf6ZlF1xsvHuo2xA2NIvdXarzYtL5OkWmNNrVwSzypNuX7BTJV4VQghhBBCCHGdkIC1MafzWVUL4ENC/976FFzXEOb2CbIuu1TIxlJbQSGmcuu9yMBeROo+ZR+mBlmDTSrqmQqnCfzDQ5gAQCkpp42lGrkmEisB3Hi2Z7+mpRALIYQQQgghRBsgAWtjyiuVllNPAnyNhYC3lzKtTA0lV9Qn1ZHFXExBaTEFZutIwzqVNVifrpaSamOhjWbuVdfOTO1lHBhKCCGEEEIIIdouCVgbE+BHNADFJB4xDu1bQ9qJfCWt14fIINvyICLbW+9lFZ0wtKJaSDqrNMX6BDBYV6aXdXgbIdu3EPKffQ6pwyW5hcoIxF5EdzIU2mjmXg3uEt5i0+oIIYQQQgghxNUgIUxjAsN5VhkEOOnHb5l1JJeSihos5kKSU7cwVpln1b9LLyVFF8CNCd2VVOGKk8TsTCfLXAUV50hO3caMYmsQObZLL/uIvSUnWZ2dzursk2pf2OjQrtbW28pcxu44aN1GrYUCUwoTjitBr19PZigZxkb2uVc9iAvtaSwWQgghhBBCiDZNAtZGdSauf2/GugNUkXgshYBvV+GdvI2YPOvIwXgGsSqqt361sCGs6qQMrnQ+i37Ja3D5dqu6jr9vb5Zp51A9e4xpR7OYdvQYqbZl3Yaxsbu112lBSbZ1GxvXE5KRy646wL0zG++Mqqdfqmbu1XYhxHUzlgshhBBCCCFE2yYBa1N0HczWu4awNMAHfxfNclcPxgZFcnzsGMY6TMXqw4RRkzjeJ4hod81iVy+m9xyC6Z7BSt/XhrgROXi8dRu6PeVGdEAYKXfHMMHheRWauVdHdO3ThOcSQgghhBBCiLbFpaysrM648Ep1eDeB2t++hgva6O7GYTEXY3H3w79dMwYxqjJTUutV/zrHtuJy5BzRXYeQPDQMf2M51m0UWNwI7uC8TfVml3G2kMfWfsWex39pLGpQRkYGERERBAQEGIuuzIYZuPxuMMfT56oXDEyL+hH+srVH8vT1dayYCGBicVQ48RkA09lYt0KTXi6EEEIIIcTNZdOmTYwePRqkhfXyePkE1B941sfDp9F1oruPJKW+YBXrNiRYvR6YWBzlgstXMF27OGcxsekJ1NXVUXcsgbRJM0gCTItiSX2zjrq6Oo6/lUbszCTtWkIIIYQQQty0JGBtK24dQ+rg0Hr6o4rrSxhz0+uoWz5Dt9S0JpW4V5W2095zSXhiJSs2mFidHseCicqaLyUw/dMVSMgqhBBCCCGEpASLG0ibSwkmiRlRWSxQUoKTZvYj69VM5irjc5kW9WN+3wT4nb2OtXV2PpHpTUsLLi8vNy4SQgghhBCiTfL29jYuckqbEiwBq7hh3GwBa11dHWazcW5gIYQQQggh2iZfX1/jIqckYBU3pLYesJoWzWD1lBVqwJo004UVjxxn8FermbrcFrAmMcNlBTNk4CUhhBBCCHGTkkGXhLgGwvpC/O+V3qk5i4n/dDozJoYRSTzzN1gXmxbFs/KJGRKsCiGEEEIIIQGrEFfRxBVsJBYXFxdc+iQSd8zaijph+UaY5IKLiwvhy+M4vlzCVSGEEEIIIZCAVYjWNIEVmjlYASYst05fU1dn78sKE1hRpyw31BdCCCGEEOJmJgGrEEIIIYQQQog2SQJWIYQQQgghhBBtkgSsQgghhBBCCCHaJAlYhRBCCCGEEEK0SRKwCiGEEEIIIYRokyRgFUIIIYQQQgjRJknAKoQQQgghhLgpWMzFFJQWU1JlLLGpwVJWTIG53gr2Og1tp6K04XLRZBKwCiGEEEIIIW5wZpL3rMc7eQsh27cQsHkVs46ZjZWgcB+DtyWz4Gx9YZKZpJ1r8d6mbOeb9cT/ZNGV79q3EZdvNzf8PKLJ6tsTQgghhBBCCHFjMO0jtrCK6beNoy52HKsCIPFICiu1sSYWVmadJMsnjPm3uGkLVJYjKcSe92DB4EnUjbuPFR2rWJydSpatwslUJhRYmN7nPspjJ5Ha3YPEIztILNVvRzSdBKxCCCGEEELc1KooKS2moNSMLn7TsdYpqagxFuioKbdO69mepxRLrbGsdZmKS7G0686CCD9w9WPqbd2J5CKZRZpKufuYX+rGs+EDCdYs1vIKG0b+mPuZ190LPAKYHuwPleWYlHJTUTElHkHE9w3Ay9WL6IheTKCU5DOGDYkmuwED1iRmuLjg4tKPxTnGMqukmS64zEzSLlHWMdx0dRqqOwNnNY1Mi/rhErVYPaCFEEIIIYS4psw5xH+7hoDtWwjZvhHvTVtJcpLBajn2PSHbU1h1yXnLI1jYtWeNPeX227XEZOTbi2vzWbzV9jyb8f5mM4mF2vWvgioLJlugbLZgwo0AT1uhmZU5+ZgaaF0FoJ0fwR28lAdV7DpfCu39GKwsCevkh39VKclF1oC9JLeQZPwY21XdgmimGzBgtckifkrzgsPIt45TV1en3DYy/dNYfdCas5h+LrGk6erVsfEJ7VaEEEIIIYS4HtSQfOggi2s6s2rMNOrGRDKdc8TuTze0tOay4Pg5vLpEEBegK7A7ncqMwlol5XYSqcEeJJsy1JTbrB92E28JYMXoKdTdP5wFbqXMyjI+T+sJCw0huraQmH9vZtbOzfQ7XIjF1Y+RQUqFn/bxbJk1gA/ZsIrwbalkNdQKfHwHIRvXMPK8H6uGDra3yN4yhKQuNcTvXkvI5lWEHC1mQp/RxPnpVxdNd8MGrNPfSiAyI57YRc0JWbUmsGL9dPg0Xm2pTfp9PFlPbCTzpTB9zeUrmKBbIoQQQgghRFtXSFpZDZFd+zG1gxt0iGJBVy8oL7H3yQRKMjNYWOlDQkRvzVI9U2ERJtfOzI7wA1cvoiNCGUspKQXW8rB+Y8gfM4bp/h7QrifTA72gwoymDbZ1BQ0heVAYce6VbLxoxlQHkSERjACghqTcQkrwIK5nJKt6+kNZDiP31pOuCdCpF+/1DiPO9RxxB49SYltemMmzZy34ewcxPySEsZ6w2rSPXQ0Fv6JBN2zAmsZUNr4VSdbLsfWmBjcqcjCRxmVpWc1qtW0K06J++hRjh7RhaxryjA26hbBhhj4dOWcx/Vz6sTjHnrY8Y4N2uYnFUQ09D0ADdXIW08/Z61DW6XfZFweEEEKIG0ED/QBrLUqZ9taEfnwVpc6315RpNYRoIlOFLQe4BlNFFbh64G8rrD1JwqlS/BtqXQWoBTy87C2Nft4EU0Oxcnx6+QQQ7OOh1C0ludSCV4dA9M1Arcu/xxCWjZ1EcidXLK6dSegXopQUknUJgrvewbKBUUwdGMOqrh6UlBY5OVdW+PdkasQQlvUPwav4OKuUQZV2HT9JWruepMaM5tmBI9l4TyRTqwuZf7jYuAXRRDdswAoQ9tJGEgZkEf/7pvQwdSIrlSyiiVQuJk14ZDpkxBPutG/r5bAGeuHL4ziuphgfJ4F4wp0Gk02TOCWewces21sx0bY0i/g+sbBGeZ5jzlqgk5jhEk589EZ7unO05rX0nkrcAFj5leH956wmMSOSuClX8ytHCCGEaEMa6wdYdICR2619++y3bbynHfDFQT6Lt28mMjMfW4852/LE7zTTamxeY5hWQ4imCmFqkBeWolT6bdvKrG0biSmqwcvPHkgWHE5nYSWUnE3F5etVDN6TY29NvAym9M0EJG1mVlVPUu6sv8W21VjSmV9QxYjQQUzQ/2MR4K4E1ICXu/N+rGkZW5mVftKwtIYS5V+wuLoGPL2xhcJ4dSTSA/Kr5H/0ct3QASuEMXdNApGfxjppFWxEzmL6TVpJ5FsL7Om+E1dQt346fBqLi0sLtChumE98RiQJa+Zqri6FMTd9I9Mz4pnf3NcMQBbM3MhcJ///kW9plveeS8ITkLV8tX1Us0XxrGQ6G5fbE5wnLNe+ljCmzoyET1foBpmypkonOH1OIYQQ4sbX1H6AMDX8PvLvsd3G8GygoYKG5UgG8RWOaZiWIxnMuujBgjumWKfV8K/VT6shRDOEDYohpWdnQipLSS6vArxYEG475vJZkW8Gdz/mhUeyoqsPpsJUpqWfM2yl6UKCwkgMC2Vs9Uni0q9aQrAqKz2H1e5BLI7qrFkaxEg/N7LyU1loKsRk2s3sfAthAaGEAZYz2aw+no8FCKmzkPjTD8w6kktBUQ7zs/Ip8AxkgtIXdmxgAJTlEJuag6k0l9U7f2BhlQdTg9UQVjTTDR6wWgOzjW9FsnJS4yP5Zr0cbk+F7RNP9Po6h/6qTFxBXV0dx9+KVOrXPxpxY5K+WgkD4pjqEOhFMthZS2YTRfd11tLp2AIaGRUJGbYfOBOrl2fBEzMM/XGtryXtiDWsDXspgemsZIUaTCex4lOY/oj04hVCCHGzalo/QAAvzwCC/Ww3P7zqOxOrPcmCE8VO0zCTzxWDTyhx3Tys02r06IxXZTEpMs+juCw+jBgYw9b7hzDdtQavgD48axuIiBJSK2BCrzEs6B/F9CFjeK8DJF+4/OF9vbpGMLX/SDb28iMtP5tdxgqtyXyQ+IIqxoZGMUL3v+fGiKEjWeZTyfyMbYRnnCSzYwQpd4QCkJ+XzbScE+QDwVFj2BrkxopjKYTsSmVhXRCrhgxTuxF69R1JSncfMk+nEr49hWklbsTddjcLummfTzRHfV+TNxRbkBXbSCqvfpRgbTqto7CXMpURgrOI73P5QSvRkU5y98OIjDYua6pIBjt0vG0GpfXYfgsnPkNbYQIzntAE0xtWsJLpzGjgsxJCCCFuBg32A1Sk5W6m3+Y1hGzdxurzzuaptCo5kln/IDd1gKe3va9gey/CNCmJQlwOy5Es6zHXP9KQgg7+brZUWQ+8nGfK4u3hBhVm+0Wawguk4UGYN0AxST9sZf5RQ8tsbQ1XtWenz0A2TnyUrbrWVYVrCHFjplA38VHqJj5K/l0DCVYjJU/GhvRSztl9GDtsEuVKvbr7xzC1k/ZD8WHE4HHkP6iUx05iWYST5xNNdlMErPYRfy8jNbgRE5YfJ2FAFolrLjM92OkgTiay0ozLrg5j0G67aVuaJzwyXU0LTvpqpZNWWSGEEOJm0ng/QJusSjfieoQSW1PItD07nI8cWpvD/BOlgJlZ//nSOl/lmfqDWyGuXK7aov+srkU/iLE+sNK0jdUFxWQd2UZ8CUwNtB7Z2lTZ4NAgRnCO+XutqbCJWXlkuQcQ2w3Aj4CqEhb+uI/FpkIKCg4y40Qp+AUxVvt0bVRIxGi2RklK77VykwSs1lTejU/AykkzWGEsu0qy0rN0LarWQZyc9TnJIjVDm2arT8u1MR1pyajW2j9V26e1XhNnKGnBSaz4NJKEVyVcFUIIcXNruB8gEDiIlHvuo3jsfcztP4Rld0cwobqQRGc/uj+e4L1qCOsUxqrbwphBKbNS6wluhWgB9U9b05m4YYOZ61bCtH1b6HeshODgIST2tbbBalNlCRjM6ls7k19oTYWdddGLeQOGKKm3SsqtdznxGdsI2ZdNindPUu6McmjNbYu8fHyMi8RVdPMErLYBhFjJyk+NJU2TNNMx9de0KJb4jOkkGPu6GuUsJt4Y3E1cQMKAlcTqRgQ2sTgqlpVPbNSkJCvB5MvzdVPYxL7sGOpeibCXEpjuMAqyicVRxv6/1rTgtN/Fs9JpH1whhBDiZtNQP0DA1Qt/vwD8bZmVXp74A+VOglBTmRk8Qlg1aog6bUZwdSkpDY4oLMTl8+83jrqJsQ79pQHw6U3CfdOUVNlppAwJ06S6a1Nl3QjuF6NJhY1lQQ9NoGdMuR0znBESB4omuKkCVjU1+LJlEd9H27/TNiXNinpTYtU5VvvEE70+0zCSbhhz05WpYzR9RhNnHqdOM1Iv6hQ9K4m11ZsCG6/ovTgzgRV1G5mu68caTuJMzUjJtpqvJkBGFpEzpzqkOwkhhBA3q/r6AVrO5rA6+yQFtgW11ZpSJ1w97Ot7eKCNIwLc3aD8ov1i9wUzWXgS4qepJMRVIKmy4mpwKSsrqzMuvFId3k2g9rev4YKLsUjcKHIW069PInHHjEH4tZNxtpDH1n7Fnsd/aSxqUEZGBhEREQQEOLusKIQQQjRVLvO/SeG9joMpHm74cSxOJeY/ORR3Hcyqvl6kHdrHtGJfVtx3H9O9LGQdP0a+Tx/GdvWCn7YRkH6Owd0HsqwnrDx0kPlVIWQ+MNI6EqlpG94Z55gQPoz3ulpYmpbKQrfe5I8dbB+ISQghrmObNm1i9OjRcPO1sIqWInOvCiGEEHr19wMEAgayql8IFqV/37QSN+YOGMl0L6wjqOZkMTtPGS/1ltGk3KJMi7ErlfmV/qzQTJtB2BCSg71IOq5Mq1HTmRWDBkqwKkQLqa6upqjoPCdMJ8jKyOSH3XvJLzhjrCauEmlhFc3XBltXkRZWIYQQ1618Fn93EP9+9xHXtZ45Q4QQDbp0qZyysouYL5ZhvmjmUmkZFRfNVFw0U11eTrW5nBqzGS5Z4FI5rhWVuJVb8LBU4FleQbuKKrwrK/GuqMKr2vmo3AcHRzLpLwuMi0Ur0LawSsAqmiGJGS6xrASmr294ntprQQJWIYQQ1ycLJWYP/H0kWBU3l7LSMsrKrLdLZWYsF81UXLxIpbmcKrOZmkvl1F66RN2lClzLLbhZLLiWW/C0VOJpqcSrshLvikraV1TjXutkBLNWkPGrKcT+v18YF4sWJgGruCFJwCqEEEIIcfXs3vYfaqqrsZRdpOrSJarNl6hRWjDrLpXjUl6Oq6USD1uQWWENML0rqvCprDJurs2odHPjkqc75V6eWNq1o9LbkwjTaQDqXFwoX/oHIgeoSfqiFUjAKm5IErAKIYQQQrS+Tcu/IPBfSQRdMBuLrhmLuxuX2nlgadcOSzsPqrw8qfJqR423F7Xe7aB9e1zae+Pm0x533/Z4+vjg6dse7w6++Pj64tvRjw4dOtCxo+Nw2yUXLnDsF88RVGp9v0fCuvHAx+8aq4kWJAGruCFJwCqEEEII0Xo2Jn5KyKpv6GwuNxZdlkseblxq50lFO08sXp5UeXpS5d2OWq921Hp74eLTHry9cGvvjbuvD+4+3nj5+OLt50N73w74+vnSoaMfHf38cHFp3bjj+01b6PWnv6qP0yaM5qH/maOrI1qOBKzihiQBqxBCCCFEy/v6w4/pseZb/MsrjEVk3RpKlbcntV5e1Hl749LeG9p749beC3ef9ni2t7ZmWoNMX3w7dMDXrwMd/Drg7nZ99dteuyCB6C271Men5s/mrvvu1dURLUMCVnFDkoBVCCHE9Wj7xm8ozjpK3wn30bdfX2OxENfMhqV/45YN3+FncQxUDw6OJPTxKQweeoex6Ib27188Q59T1ilu8gM6MGDFe/j6+BiriSsk87AKIYQQQrQBxSUleH30OdEbtnH2tQTOnz9vrCLEVbfu7b+Sef/j3P7VZodgNW1YFKVvv8akvyy46YJVgKC5T6n3Q4rL+Pfrb+nKRcuTgFUIIYQQ4hpJ+34XwSVlAPQsLCZt+05jFSGuipqaGtYmLCXrZ48yaPUWfCoqdeVpIwdR/v4CHnrrdaIG3a4ru5ncHn076TPscztG781g06df6OqIliUBqxBCCCHENVK6/4Ducdk+/WMhWlu5pYK1f1pCzv2PE73hO9pX1ejK0+65k+rERTz0x1fo21+mcgF48De/In3gberj3n9fxbHsY7o6ouVIwCqEEEIIcY0EZuboHgdn/qh7LERruXDhAmsXLCZvwi+I3rQDr2p7oFrj4kJqzHBcli/hod//llt7h+vWvZ5VXizBfL6Ecn0Dso7lQgnmiw3PE3vnC//FxfZeAHjW1vLjW0t15dXl5kafRzSNBKxCCCGEENfA/l176XG2RLcspLiMnVu365YJ0ZKKzp1j7ev/x7nJcURvScGjplYts7i7kTpuFN5fvMeUV1+iZ68eunWvb2bOv/cC+bFxFE2Jo3BcHKdTnMwjm7eKs5Oep9TkYSxRmDm3KI6KX7+E7yWLujQyJ5e1CUsBM8V/jydv3MyGn0c0mQSsQgghhBDXQN7u/er9wxFh6v2ze1LV+0K0lNOnC1gzbyEXpz1J9Hd7cauzTxRS1s6DtAfvIfDLvzLlty8SEtxVt+6NoDrtE8q+LMZjQSLdkxPxiamiav4SinRTylZR9NFKaqMfp0OUdrmdZdsSLn7tS7vEL+i+JZHiIHe1LHrDd+z6dDFlnxTi8UYiIclf0PHXAVTNX8RZGU/tsknAKoQQQghxDXgdylbv1w2xnx37ZRxR7wtxpU6dOMXa3/6BqsefZfB/UnHRBKrF7dtxYEoMt6z6gAfiZuLl0o76M1irKD9fwiVdgOfIlnLrvJ51G+bzZiz6rrKt7tKRbOg9Gd/R/ri7+RP4q8m41hyn+qS9TnX2Si5t88Ezbjy+2pU13IfNIXB9AoG9PXD39GfQf48A2qnl7VdmUNf1HtqP8cfTzQP/h8bjVpNOlfxbXzYJWIUQQgghrjLTjyb6Hs9VH/e91zrfIMCteUUc2J+mPhbXUK2FktJiCsrsqZ86VWYKGio3qiiloNSM89o1WMqKKTA33HeyqXJyjrP25depnTmH6BT9YF5nO7Tn4CPjiFz7MZNnjabsuacpnBJH0ZSZ5D+8hHMXddUBsKS8R+HDb3HRSZlVFcXvPa2m3J4dN5PcTfZjnJpczsx+Qn2eM4+9ztk87fpXQcEZbF11qwvPUIsvLmpkaqb40/XUNdC6CuDu7YNPRw+s7apVFB/KhltGqeX+l2qoPbOdigLr4/K0VGrcovCQKZYvmwSsQgghhBBX2ZGde9T7puBAbu0dTk4PexrmKU26sLhGzqQS+816ArZvIWTbely27iPL3t2TEtM2wjdvJKSeckf5LN6+mcjMfKxD9RgU7mPwtmQWnL2y0/PsrCOsj38Nj7iXiN6TrivL9/fl0PSJ3Pn1p0ya/V+0a+fJ+Y8WUXlhOD7rV9F9/Ut41Ozg4qIdhqDaRMnSHbhMfpxOXXQFdjlfUfalWUm5tabC1iz6RE25vfDJQiymO/BZ8wXdNyfQrmM6lz4yPk/r8bs7BtfyrZTFLeT0ooXkv7wVfKPw7G4tr07/nPIdwKFlnBv7c07N30RpQ63A+5dxMvbnlH4Tge87z3LokXFqkStmLNMf5+RjcRS+9gPur75El066tUUzXNl/hBBCCCGEUNjTHR3SKmuquHTemippPl+C7157i1dJtHWqkIvR/dRlHgcyQR1p1Mn2bCOZyiikreQc72XkkOTek8xxj1J+R0+iL5mI/cHWYphLwtFCigMiKY59lPLhYYy9ZCIu/ZxhO3aWIxnEV/iQENHbWARYWJl1kiyfMObf4mYsbJKMg+mse/EVvJ6ax8B9GbqyU507kjFzCsPXfcLEJ3+lKcml6rAZ10cfJrAjuHccju+joXDkuC6QLN+6koqCCLymRykti47KUlOp870b79H+uLt54D9xHG412VQpA2F7P/pHAv85h8BOHrh7h9H+Z6GQW+j02G4V3ScRuPSXeHQupPrQcWorwfUX4whQii+s30SdWxAeL8zB54XhkLKMkqXpVBs2o+o1mvYv/RIP3x2Yl+7mZ7P/i/R+mtGUa6upve8O3LtXUf325xQ3FPyKBknAKoQQQghxpS6mk/8re7qjQ1plwXrOTbGmShZNiaNnun3Oxu53DQegh/IXoG/OKUzH93Bu9kzOfXrccMKWy9mXZ3Jmkm2006fJT2+ZNFJhU0jKJZh+y3AiPcCr23AWBIDJfM4ayFncGHvLQFKio/B3Ba8ug3jWD3aVFRo3ZFV7kgUnivHvEkGcLULSyt3H/FI3ng0fSLCxrBEH96exbs48Ojz/OoN+sF7osPmpawCZsx7hrtV/JzbuF7oyrdr8YjUwq84vBl9f+zFXY+JCYmrDratAXU0VBAeghtudAnDFTF2Z9aGnrz8+vsrIuzUlVBzOhf630d5W/yrw7jeJbovfpuO9nuA7mvYPhSoluVQfB5fHX6bb5NEETp5Dh8f9qTt0lEuGbai6RBA4ZhLd5k+Cb9dTdh6GvfE/VLq6WMvrasnce5zuH83B/cImzJv0I4KLppOAVQghhBDiCjUtrRLc5yVS9NxM9XGZjzdDlEB18LA7yevkB4BLXR2nPl2OxeTYqmXZ9gmX9gfh9fEX9NqSiM8YM5V//IoLmjqiZZgu2VpMz2GqANw9rem8XiGMjYgg0kcptuSw6iKM7eg83Cw5ksnCyvpaV82szMnH1MzW1f0pe9nwwu/wn7uAQWn6EX1+7N6FI09P554vlzH+iZ/ryvRC8X4gDNYtJH/++5ye/wJl68xw+21Yj0S4uOlvVORB3brXybtvJqfeS8fpeEpNVLbudU6Oi+PSuel0nF1/i22rKd/Bxc8KcfvNr+jsrS9y8bZPZePq7XzYpQtfv8/pddmGllczdeXQJSgQSx/7oFb9s02s+2g3bl2grqzezr+iERKwCiGEEEJckaalVQK4+PpzKvOo+vjHAfoApjAqQr3fZWeB01Yt875UuD0G3zAP8PQncMrdkJdBhUyb0YLCmNHJjV0ntzFyx1ZmbN3G7Ev1BaRmkvZnstI1iAX9nTSf1uYw/0QpYGbWf77E+5vNJJ7R5If+tI9nywBzDiEbVhG+LbXBvrB7v9/Jhuf+ly6//T9uP2AfaRrgWM9gjj0/k7Er/8oDP5+mK6uP36Nv4Pfi3bjk/kDNkWIgFK+HbaMO5WJekw2domj3v3No/3g4dV++zrmvL7+10CN6Eu1fmoZbwUrKVuXWn3LbSi58vpLqjuPxedBfszQUz9t9qP38fc6kFVKWtpLSz3NxGTUYP8ByMpWi/blYADdyqXp7CYXbTJgL0ilYvJ667sPwUvrC9pk+GOztzAxavZuKgo54DLG15ormkoBVCCGEEKIFNJhWqahZu5CB2/aqj32H36Er7zzqTvV++wpX3GJ7OLZAVQJdArA17qmpl1fS7CUMvJgwYgyrgn2wmM0kV9aAa2fm9jEGpDVkpW4lttiDhMGjGWHc4QA/nuC9agjrFMaq28KYQSmzUnewqxaghqTcQkrwIK5nJKt6+kNZDiP3Kh0/NXZu3caGZ16m6yt/5vZD9pRygOzw7hyfO4ufffoeP5s2WVfWOB8CJj9D6Mfz8fA0w/2P01EJviCXmhxwnz2P4PtH0+XX8/AeDTUHL3+OFq+egwm8fzqBswdT+9lmlIzhq+PiVmvratzDBBgaswNmv4l3dDGWOU9zfs56akc+Q8AvrfMjV+78BPMHe6gEfB+cR4dpnlT9Pp6ix16nojIGn7en01HZjteYOfg9NZA6JTMYoMrfhQ49jJevRFM5+7cSQgghhBBN1nhapU2t6RKuNfbmswH3jtGVj37gZ1zwtoWotVTHxXHiiYUUauaKFFeJa2emDhlH6pgwRlZDZEg/JhiG9y05to2ReVVM7xvD3K7O03lNZWbwCGHVqCFMjRjCsv4hBFeXklIEUEjWJQjuegfLBkYxdWAMq7p6UFJahElZ//vN/2bjMy8T+vt3uf3wj7ptZ/bpyYn/fYr7//EO904arytrLsu2lVTkReD9m+GOoxh72lJlPXDxNJQp3Dr4gOkUam/qvDxq8Me1M0AJ5z55n4IUQ8vsxYs00Jjc8nxj6J68ilBd66rCLZSgBR/Qa/sqem3/gp7zYuig7tIA3KYMU/rb+tDp2bfplbzKWvfjZwjUZUH4EPD4PAr/MFdd4lFSwpY//FlbSTSDBKxCCCGEEFeo4bRKIHgSndckYrrrFnVRFVBztIO9jiKvu9p2SnHf7niQSvkLy2SU0WskKz2H1a5BLB0Uoi84s5uxR84R1n0kK/rY95lTrh72INDDQx2Z1ibA3d530svdGiXt2rCJjU/F0+uPHzDAEKhmRIaR++pzjF/2F+4ef5+u7PKYKPkoFZepxhT0vrhHQ/UHSygylXBh2xIubQX3UdbMAG2qrM+w4bjV7ODS39IpO2/i7EfrqO00gna9AfxxLdlNxaIlnEkrxGzayrmlqTDmDnumQBvmOfElgh8Mdcx2aMDQ0SM5MMW+b6J3/MC/V63T1RFNIwGrEEIIIcQVayitEnDzoH0nf8oPZ6mLlIxQB100AUP5mTJCfjcRl/PpVBZoa4mrwpLO/IIqxvaMYqz2rNmSzazUk6S178mK3l4UlBZbb+YqwELW8XSSz1hTQMM6+eFfkcfs1BxMRTksPJxHlmcgE4IAghjp50ZWfioLTYWYTLuZkWeh60//ZlTCMgZk2dpZrdIH9KbgDy8S+9cERsXoW+evRP3T1vgTtOB1PH13Y/5VHCW/343rL9+k0xhrgK1NlaXLJDq+Opq6L1/n/JR4Lu0Ppd3Cx9XU24DZb+Ld/wyWOU9T9Kv3qek7Hb+XRju25rZBXr4+zQpWbSbPeYrMiF7q464f/ZMTP53Q1RGNk4BVCCGEEKKF1JdWWZGXzslV/6Fftv1ktZ7MSkL72Cf66FZcyu70AjTd4XD19YEThWrfv+oTp6glCNdOmkqiBdSQdiiH1e5BLOjfWV9UWkxKNXDpJP22byHEdkvLAYpJyslidl6xte4to0m5xYfM06mE70plfqU/K4YMwzr7rhsjho5kmU8l8zO2EZ5xktz8bL7+Z5ru6Q5F96Xo//6HB9/7P4bdPUpX1hK8Y+bRK/lNgpxNW+MbRchHX1jTX5O/IPTXEdgH19WmykKHmDn03KKkym58k+B+mvZTXcrtKnr+cRoBzgfivaHcueB3WJRWcz9LBRlvvWesIhohAasQQgghRIuoL60S2nnmUrX0L+pjs5crLm6D8YwGqKJ0/w7On7T2/gscOog6zSlah8/TqNWMQtrh7uGQ/S9KN1lHKS36eAdED8bbMEWHuFJuRA+dQt34MY6DKQUNJ3Pio9QZb3dZw1A8/JjbPUip7EZk1DjyH1TqjItheid7f9d/r9lH90+38VPCP/kp4Z/sW3GALsroXQfu7E/J4vlMXLKQO4YPVddpKy4nVfZm0yUoENOvH1EfDzj8IxveW6arIxpm/PcTQgghhBCXof60SqDLePL62FvpfCq98Fw8h0BvgDOUf7AE884zALhHzeLMsEC1bocLbrTXjELqHv1L/H4ZSvUiZZTSi6NpP288N0Fj1XUigLih9xFXzyBMNlu+WsPmXz1Pn3c+ITInV1eWNuJ2Lr77eyYv/j0D74zWlbUll5sqe7MZN+MRDgwfqD6+/ctN7N9lHy1cNEwCViGEEEKIFtBQWmV1dTXe+fZpLc688RQh0Zp0yc5RtBtln6cx8Dcv2ctqKsg/dcD+GB8Cfv2mfZTSlXN0/V7FteaFv0/9weq3X6zm2189x21LPyPSlKcrS7trMBUf/omH/vQa/W/vrysT17fJ//cqeZ3s44aXvZNIdfXVnoX2+iQBqxBCCCFEK9uz7T8ElZoBKG7fjqG6fohd8Xv1dYJ62pfc2jucnB5d1cc/peyzF4rr0uaV/2LLzNlEfLCCCNNpXVnavUOp/cdiHlo4j9v69tGViRuH6wtx6v3w00V8vWCxrlw4JwGrEEKINqiKktJiCkrNOJ1qvdbScLlWRSkFpcWUqJMDatVgKbOO7um8XIiWUbTXPojOyf7GgMQDbyf5vBej+6n3PQ7aRxcW15fNn/2TLb94hsgPP+e2E/nq8io3F9LuH4n7ynd56PX/ISzcPuWRuDENH3MXaQ/eoz6O/m4vyWu+1tURjiRgFUII0baYc4j/dg0B27cQsn0j3pu2kmRtmLIqTCXmm/X28m92sMtp1Gpm176NuHy7mZDtWwjYvIpZx7Qbyifxu7V4b7OO7hmweQ3xPzndkBBXrEPGUfV+++FN65PYc/QI9X7ksRP89NNPunLRtm1a/jlbZzxD5N++5LZT1v7JAJc83EibcA9+X/yVh+bNpXv3brr1xI3toZee50iYfc6rTn/7nFMnTunqCD0JWIUQQrQhNSQfOsjims6sGjONujGRTOccsfvTlZZUCyuzckh270nmuEcpHx3B9Op8ZqTrBywB4GQqEwosTO9zH+Wxk0jt7kHikR0kllqLLUcymHXRgwV3TKFu3H2s8K9lcXYq0o4lWtrhQ4e5Na9QfTzkvnt15fWJHnqH2ufNpQ6yvt9trCLaoLNni0ie/hT9Ev9F71x7oFrq5cmByTGE/OtvPPQ/zxMUZB9YS9xcBr/1KjUu1smqAswWDiTIVDcNkYBVCCFEG1JIWlkNkV37MbWDG3SIYkFXLygvUQLJEySXwtjgCCI9wMt/ILM7u2EqK6TAsCVTUTElHkHE9w3Ay9WL6IheTKCUZOX8MflcMfiEEtfNAzwCmN6jM16VxaQoAa0QLeV4in000Mw+PenY0Tbeb+MKb++r3q9OTdeVibZp57t/49a8s+rjcz5eHJz2ALeu+TuTX3wGf/+m739xY+oSFEj2/5umPr790DG+/vBjXR1hJwGrEEKINsdUYUvdrcFUUQWuHvgDUEs5EOwVoNYN9vSA6krK1SVWYZ388K8qJbmoBoCS3EKS8WOsbRybOsDTm2DbCu29CKOGEskKFi3M5WCmer/6zihdWWMC7xqi3u91xMT58+d15aJtqaysJORgtvr40M9jGbhhOZOe/w3t28tEucJu/C8f58Ad9n7qUSs38MMeGVzNGQlYhRBCtCEhTA3ywlKUSr9tW5m1bSMxRTV4+QUSZqzamFuGkNSlhvjdawnZvIqQo8VM6DOaOPusAkK0ujNnztLviL3v6W1j7tKVN2bUz+7lgnc7ADqWV3Dg+13GKqIN+U/SFoJLygAwBQcy8elf4+ZW/xQ34uY2+c9/4ExH+/RWJe/+ndqaWl0dIQGrEEKINiZsUAwpPTsTUllKcnkV4MWC8N7Gao0rzOTZsxb8vYOYHxLCWE9YbdrHLjkXEFfRoe934lZrPehOBHUiou9txioNcnFx4af+9uO/dJ92PlbR1pRpph8qvesOXZkQztS++Bv1fu9Thaz/41905UICViGEEG2ODyMGxrD1/iFMd63BK6APzwYZ6zRu1/GTpLXrSWrMaJ4dOJKN90QytbqQ+YeLjVWFaDVmTb/T84Ps/VGbw2voIPV+UGYOdXV1unLRNhQVneOWQ/bRoKMnjdeVC+HM8DF3ceABe+ZF9JYUktdt1NW52UnAKoQQok2yHMliYaUPCf0j8VKXehDgCllm24irNWRdsoCnNyFqHavi6hr9cq+ORHpAfpW1k2qAuxuUX8RkK79gJgtPQiRlWLSgkKwf1fvBdw3TlTVVdMw91CkjinY/X8rubf8xVhFtwA/ffod/eQUA2beE0KNXD2MVIZya/Lv/5mgvdUQF/P72BadOORn9/iYlAasQQog2KJcFJ4rx7xLBs/bxlYAwpnZyIy3/IIkFxZhMKcwvhrGdQ/ECLGeyWX08HwswNjAAynKITc3BVJrL6p0/sLDKg6nB1hB2RNfOeFlOEn84l4KiHOb/dA58ghhrj46FuCK7v99JcLG1P2NJ+3YMv6d5/VdtugR25nBEL/XxmT0/6MpF21C5a796v+qe4boyIRozKOEN9X6XskukLf6rrvxmJgGrEEKINqckM8Pauhph7LvqxtjbBzOvXSmz9m0hPCOf/IAIVvTvDEB+XjbTck6QD3j1HUlKdx8yT6cSvj2FaSVuxN12Nwu6KZsKG0JysBdJx1MI2ZXKwprOrBg00D5qsBBXqEATWP7U71ZdWXPV3XG7er/DIfsotKJt+Mn0E5GHc9THIx6aoCsXojFdggLJmPmQ+nhgWhYb/7ZcV+dmJQGrEEKINse/3zjqJsYSp2tdVfiEsWDsNOomPkrdxEfJv2sgweqvmSdjQ3opIwr7MGLwOPIftNari53EsghrYKtsiBFDYilXtlM3LobpnWQ0T9FyfNLt/RnbD7+yAXj6jh2t3u+dV8ihtIO6cnFtHf7393jUWPsWZ0SG0alTJ2MVIRoVG/cEBwdGqI8HfLaO1L2SUSEBqxBCiBtGSMRotkYZe7O2bRZzMQWlpVicjl5cRUlpMQWlZpo0PWyVmYLSYkqqjAW25ymmpMI6L61oXdlHsrntRL76+I6Ye3TlzdW7dzjHethHH/tp515duWglNVVcOl+C+UIV1cYygEoz5vMl+O9KVRd5jB2lq6JVXW7GfN5MpbFAYblQgvmik39gcdOY9M6bnPOxz9lbtPQfuvKbkQSsQgghbhhePvb57Nq82nOs3LEK7+QthGzfjHfSRhaf0QST5hziv11DwPYthGzfiPemrSSZtRswqiEt7VtCdh4kS9dQbCZ59xrlebYQ8O0qRh6wB1KideRoAsqs3qF06uQsXaB5Lg7qr953P5ipKxMtr/rkJvIe+zlnp8RRNOnn5M1eT6nmX7Q8bRmnxs2kaEocoT+eAqAOiJk2yV5JJ5dzs2dy7tPjzk/A81ZxdtLzlJo8jCXiJlP58lPq/YgT+az90xJd+c3G6f+LEEIIIVpXQeY+ZpR4sGDwJOrG3ccqfwvxqSnsAqCG5EMHWVzTmVVjplE3JpLpnCN2f3r9La2WTBacqWJEtyhGaH/dTx9k1tlapt82jrqJUzjew4ddp1J5T2b3aVW1Bw6r96s0/U+vRM+7R6j3I4+exHT8J125aEklnH9rGdWdpuG/ZRUhH0/DNfMTSj6xjStu4sKiTdTFvMSJKfepa9X07IObm/OuBZZtn2AxReA1PQp3YyFVFH20ktrox+kQZSwTN5vhY+4idax9VPHoTTv4bsMmXZ2biQSsDam1KKlYztOr6mdL4brM1KsqMwVFJ0kraMb6FaUUFOSQlFtIgbmRF6ukjDV0a/LzCiGEuCypJaXQoRdzu3uBRwBTewXhX11MSiFAIWllNUR27cfUDm7QIYoFXb2gvIQs44YUWek5rHYNYkGUtp8uWNw6k9BvGO9F+AEehPXvyVTMpBTpqokWVFxcQkSmfTqbPvfUnyLaHIOH3kFuJ+u8S67AkZ17jFVEizlCdTp4/Go6HT3BM2w67WOg7vhx60Wjcg88fzOPji8Mp0Iz1667r300Z50aEyUfpeIy+XE6dTEWQnX2Si5t88Ezbjy+xkJxU5ry2sv82N1+sLT/2z/Jyzutq3OzkIC1HpazB5n2zXolFWsLzzbnIqZpJyHbtxCyfRsJZ42FDagtJWnPerw3byRk124G77OmboVs282u+tLAavNJ3LYGl283E7Ivldi0bYQkr8F7yw6SyuoJOn/arby++m8jD9vmOBRCCNEaBnf0AXMRyVVY55M9W0yJewAj7d0UMVXYvvxrMFVUgasH/vZiO0s68wuqiAyJYKzhl92rawRTbw1V17P8VEgSPoztqq8nWk7a9ztpV23tlHyyiz99+/c1Vrlshbfbt1WlCZRE66g9W6LcK6EmH/D2sc4L7R1KpzGDycnYy20nCqx1AbfYx7Wrq8q3raSioL7WVTPFn66nTlpXhUHUkgXq/eALZez/88051Y0ErE6YMjYTsjub1U571zfmHImmQuvVN59ezA51nhbiyExSyhZiCy3WdV3c1FEvC8pOMvL7rSQ55IGZWfn9DmaVKS2qmnUslnxi/7ODXU4H8RBCCHGtBfcfzrL254j9dhUhm9fSLw8WDByJNekzhKlBXliKUum3bSuztm0kpqgGL79AZQRkPVOmidUEML9fCGkZW5n1QzbWU2gDcxZxOefw6hJBnLWhTrSC0v2H1PvnBkbqyq5U4Kgh6v1bskycP28LqETLuoN2D/pQ8/Zccn//PqfnzKU8HdwG6i8+nNqWot539eiCz3gnl5Rq0ilZmgpkU/7wNE48sZDCk/bi6vTPKd8BHFrGubE/59T8Tbq+suLmZZzqZtD+w2xM/FRX52YgAasTWSWllACRQUE0exatn9KJNwO48Wx40+fzsxzbzbTiGsCNqeFjKH9wGvmx0ygeGEI0QPU5Zqfn6lc6mcqzZTSwTiFz08/p19HpzEbbdA6GW+bg62uUTSHEzW170res/+9XOHHPNE7cM43k6U+xdv5CNn36Tw4faputUBbTAeIvQphfd+YH+TPC3cL8IwfVQDNsUAwpPTsTUllKcnkV4MWCcOO8tIAli/n5FsKCI5nuBfkl50g8V0y5sV5tPotT0lnp3pOUoU62I1pM0OFj6v2uo+z90FrCqPvGUOLdDoCO5RYO7LAHTKIledD5xQR8fhFO3eFsqk+UgO9ovGP0AWlAaoZ6v/KpXxDgpJ2ies9WKs+D6/hf4vPGL/EglfIXllGsBKUX1m+izi0Ijxfm4PPCcEhZRsnSdOejEoubTmzcE6Rr5nHuu2I9B1MP6Orc6CRgdca7M6uGTyFzWFfnqVf1Okfi8UJKANr3ZP4tTr616pFceM7asurbm8T+QdZ0E9zw7zmS94Kso8WZinN1fZfSCorU53rPsE5CoPW5d5074fwquxBCXOf2/Wc3a+ct5PD9P+eW//uQgan2UVNvzTtL9I5U+i37Et/nXufHex/h3794hrWv/pHNK/9FVkZ9PUGvlmJWnDiHJSCKzNHDeXZwDCkDQwkzm1igdkHxYcTAGLbeP4TprjV4BfThWU26sE1B9nFW1gawICrUWKRhJiklhfjqzmwcOZxI+fVvNftT9tL93AUASry9GKGZP7UluLq48lN/+8lr6b40XbloQW5BBP56Hj0+fhi3C+D6i4fpbJ9thJSt27jljHX0smrv9vR5+C57ocalEyYInkSHlyYROGYS3eZPwuV8OpUFALlUHweXx1+m2+TRBE6eQ4fH/ak7dJRLxg2Jm9aDH7xFqZcnAO41tRS8e3NNdSM/WU5MuCOGqV0uY0jx3EwWqq2rg5vcugr5ZCndlCI7BhmCZDdGKAMsUGHGNjYdWMi6ZE0FDu7Q1fBcboy1rVNeqllHCCGubxkH01m78M/se3AmQfMWEf2fVHwrGhloDnCvraXPqTNEb99P5Ief0/7Z+WTHPMqWX85m7e8X8e0/V5OdecS4WiuyUFIN/p5KfziATj5EUkOx4e1YjmSxsNKHhP6R9rqqfFacMQOlzN22hpDNa5hRAlTkMXJPtlKnhqzUrcQWe5AweAwTrqOZf65Hebv3q/dPRDpL4L5y7Yffod4POpxDbY30/2lNFz5fSbV3DD6P6i8KlWxao94/OjpaV+bA28N+0u3tgYu+FBdv+3mnq7cMuyQcmX/7rHq/7/Fc1r71jq78RiYBa4sxszIn3xoctuvO3LCmt65qFVc7nnhZqhyXQTH5yqzTAe5OgmtXZdfW1tDgzAVVhSQf3k38zhTey84hS0YHFqKNU0YhL3Po1G5lG928sdHC1dHMS7HUc65rMTdcfrWYjv/EuiXvs+ORWXR4/nWiv91JUJl+JLoqN1fShkWR99rzBGz4mPzf/zcHHxnHwYER5Pt30NW18aqu4baf8oneupuI91fg9fQ8Mu/7Od/8vxdYuzCBras3cPTIUeNqLSSECQEeFJz5gVlHcikoymHxrhySCCC2h7ZeLgtOFOPfJYJntdN4lpxkdfZJCvAisnNn4jr5E9vBj9gOfgx2B1w9GKnMSWv5cRsj8yyMCB3CDO9S+2jwjR0i4rJ4pdsuFIDXsMG6spYSPXY0dS7WkKf7+VL2Slpw6ynfwcXPCnF7ejqdNKd2FSV7idhv76p1y13DMJ8vwXyxCqiidP8Ozp+0/pO1HxCFi2kzpZ+lU1aQzpk/b6a2+zC8ugOE4nm7D7Wfv8+ZtELK0lZS+nkuLqMGI93MhdbwMXeRNtp+sSp643a2J32rq3OjcikrK6szLrxSHd5NoPa3r+HicP3oepPFjA3prASm932UFX2M5RqnUwj/IRcTMLXPJFb1dbwO3pCknV8Sex5wDyLlgTGaOfTOkZi8lVlmwCuM4/cNUQbcyGfxtzuIr4DI7qMd+5we24rLkXNKP9UYfV9ctQxwUWa5VrkRd9t9LIu4/r4mM84W8tjar9jz+C+NRQ3KyMggIiKCgIArn9S9MUkzXYhV+spPX1/HiokAJhZHhROfATCdjXUrmt93Wtwczh9k2h7NgHDtw8i8d4ia3llyKoUJB3PZpfxPB3eKImtUpGPXhtp8Fn+3g3hbvpm7H8vuGEecLd209hwrd25jRolyAcvFh4Qh45jb9fIuxF2Os0Xn2Lt2I+2276HPyfo7NqQPuBWvn43mZ1MmGot0is6dI+uHg5w/fAS3oz8RciqfwLKmJdxd8PYkr0cIlvCe+PXtTc8BfenTpwX6gNaeY/WencwoUgbb8/Ajof9o5vawN4GWZG4m4Mcalt0VS5z2K+rYVlyO4Pj9DiT950tiL/Xk+P3DCQNMqesJz3O8wNHo75poNtOPJlx/Ha8+9ln1EYGB+mmGWsrGJ+cy4Ig1fzxt/Gge+t85xiqiBZT87WkuJN2B379m6fqnJn/yJrf+/QdtVav7X6LXvFDOxL1A5c/epsfj1lbZ0q8XUvJ2KnWVQPfRtH97Dl1sM5bU5FL42kLKdxQCHrjc/18E/G8MHa7eV664jnz/6H/R68x5API6dyT8gz8S3PXGG/Z906ZNjB5t7VIhAWuDmhqwWli5fT0zSgHPUDIfGEkkuSTuzGYXMCIshrhuxnUMftpGQLrS/9UzgITQYMLcLaTknmTxJetJY3DX4eQP7ams0EIBK+Dl5ccMrxo2XjBTUAfgRcKwScx10leqLWvrAatpUT/C0xOoWz4BchbTr08qCXUriFzUj/l9M1kx0VBHCJ1iEr/bwqzqnqTePYTI8kzidmWR1GkIxcPCABPxm/aR2CGSrGH98C/cx8jUkwSE3cfWAfpjO2vfGvoV+rJi1Bime+ezcPtu5reLpPyeKLyAgozNhJgqWTD4fuYFlbN6TzLTyoJIGT9aGcG2dVRXV5P81VpqklPod/SEsViVHd6dmntHMHraJHyVVsTLkV9whiP7UrmQdQzPnBN0P5mPf3mFsZpTxT5e5PUIpqp3GH63hXFL/0jCe4cbq7WeY1sJP9eL1OG9HS9IiGtm0/LP6Zf4LwCOhIfywD/eNlZpMRuXLWfAp+sAOBbalZ+teN9YRbSitS+/TvQe64BuaZNjeOjFZzSluZx5eRkus18nyHbaJkQLOVtYxKVHnlQfHxg+kMn/96quzo1AG7BKSnBLOJ3K/FLr3Qk9BmIdwL6M5PPnSDx/juT65lDVumUIK2y5JpXFxB/PYtpRkxqsggdxoS39refBs/3GUX7fOJaNjiX/gSHM9QSwMP94jrGyuEJZ6VlMf0QJRHvPJeGJNLJyTKxOj2OB0jgU9lIC0z9dQZJuTSEACki+CBO6DyK6nRte/lHM7uRGyYUz1q4IhWdIqvbg2VuiCPZww6t7FM/6QnKJY+tkWL8x5I8Zw3R/D2jXk+mBXlBhJl8pTy0phQ69mNvdCzwCmNorCP/qYlJaaXrm7zZsYv3zv+P4A9OJ+OvnToNVU3AnDj0yDtfP3ub+f7zD+JmPX1GwChAS3JV7J47noZefZ8JHixm4eSWuny0hZ86vSLt/BEfCQ7nk6aTLBRBgtjDgyE9Ef/0dt/7577jFvcQPD/6Cr59+mXV/fp/vNmzCdLw5E3g3U7fhEqy2QVVpmhFj72jdCTVvu2eker9P7hkOpR3UlYvWc+7ceXofsKd+R00apyuHrvi9KsGqaB0OU93sPsimj1fo6txoJGC9YhaSjit9Vz1DWND3ck+gfJgwahLH+4Qyob0HwR4eBHtockH8ejO/sVbapuoTo0xfM4Wlt2pSfz3CeLarNZXZUlokgzW1sMioSFZ+ZQtFk1jxaRapWVmk6gZ4jGTwAO1jIWyCGOsDycUnrOmjtfkkX6jBv2NXazeBwEDGuleRXKRElebjJF+Csf6Ow795+QQQ7KMEYrWlJJda8Opgn99zcEcfMBeRXIV1wJ6zxZS4BzCyBbMudn23g3W//QMHJswgPGEZAw9m065a34e+sKMPaePu4tJ7f2DMP//GxNn/RY8eDY2Ee+V69OhBzJSJPDQvngf+8TaRW76g9u8JZD89g7R7h3K0ZzBVbs5/OgPLyonK/JFB67YSnrAM1/83l72TfsmG5/6XdX95n21fb+bET47B+GXx8ZFgtY0xm830ybBf7O09xh5QtoY+fXpzrIc9DfBEyj5duWg9+77ZSocK60Aix3p05VaH7AoPZNwk0Zpi457gcEQv9XHYZ+s5lGaf//lGIynBDWpCSnDhbvrtOUkWMPaWGLZG2fqqNGHdRliObMH7WHE9KbpXkBLckMtdrw1o6ynBxr6q059IY/CrCaROyWJB+lwlWDCxOGo+kemN92Otra2ltFRp2hc3h9IsHj10iu9d3elINYWuXdkzbCC3KV+1Fwr2c/+x85xxd6ddTTWF7cP4aXAfOhq3oziRs5N7Csxc8Ahm+x23c7u7UlB3gU9/2MPzFleC3KCw2p35fe9mbhfngVpTZWVkcnrL93Q7mE23YufHrrmdB1mD+xEYM5qBQxoZdfMaMv1o4tShDKqPmvD/6TS3nj5rrFKv0wF+nOnRlZpbuuMb1oseffvQrZvMfX2925v8PRFvfwLAiS4B3L4swVilxW39aDl3btwOQEafnoxKeM1YRbSC7a/8kUGHrBcnfnjkAcb+4lFjFSGuioKHn8S7yjqwxeHbejJyUdv/DvDz88PVNjhsA6QPa5M1FnTWkLxrLTFFNeAaxNbxYxirfv6NrduYXOZ/k8LCSvAKiKL4LuN0BhKwGrX9gFXLFpguIGvmaqYutwWsScxwWcGMJg68VFmpDBUtbgIVbN77LZOLXXkopBsjLGf5Y/ElBvW8m28iOwFnWLJtF/9T0545wV3wKj7Nn8y1PBU5gbd7Oh+5w3I2h83nzvNB3mlKuoxgz+3W1hrLT9/TK/s8/h1D+e/2l/j87Hl2e4ZxcvRAmjusw/Gc4xzZuIWOqRmEny4yFqsODLyNDj8bzV3jfmYsum4cycziRGo6NVk5dDqRpw6K0RSnAv053yOYult60LFPGLf07ytB7HXm6zf/wh3f7QUgdexQYn/738YqLe7A/jS6/vYtAGpcXKj56E/0ukXyUFvTyVOn8Pj1y+pj95Xv0qVLoK6OEFfLvh27CP29fXqb1An3EPvfT+nqtDWentb5ZBsjAWuTNRJ0lqYSsz2HZKyjO8Z10PZ1qiL5vHUO1DDfzoz1DODZUYNpanuBdWTIUsCHpXfF6qczAKCG1TtWMa0EvLoMpny4fsRKS+ZmvH8sBY8QUseNbvLzkr0Fl6PF4BpESuyYVh1gpaVdTwGrdnClpJkurHjEOmKwDLok6lWaSsx2E8F9Y1nRx3r5yjp4UoD1f/WnbXinl7JAzcZQBoOr6U3+2IbnhbZkbsbb5KX8zxeTmLyF2Z6aC2WnUwj/IZ8JUdNYeotxbUcFZ86wb/VGPPccoK8pz1isOnxbT1zvHcnPHp2Cu7utedemivLzZmrxwKOTDw4/bzVVXLpgpq6+co3qcjMV5VW4+vrj7aSi5UIJNTXUW34lDqUd4tQPB6jOOkagKY/QcxeMVep1oksAJT2Ccbm1F/59wrk1qp8EsW3Yjodn0fOsdSK5vFefY2TMGGOVVpEy9dd0V46rzFmPMP6JnxuriBa0cdmnDPh0LQCZt/Vi/N/+bKwixFW1dv6bRO+wj1h94n+f4u7x9+nqXI9k0KWWYqlUBymhqpREZZAl680arAKYLp4j8XyxvW5jak+ScMqaLucw957KjWgfpb/phUKydGUWVp9V0u28/JRBoOxlK7d9icuGL/HeZRxYyUKSbT1vP7U/m2ghOYvp5+KCi4sL4cvjOK4EpROWb4RJjsuF0LFUko8rYd72XIswH2/7XMtVNVjwJETtlu5FpLcHVFdSrq4BUEzSD1uZf9Q+Ujho52y2UFIN/p4+9qyOTj5EUkNxA/N2XrpUzjeffcnGZ17G8tiz3P7FRqfBak5oVw49/iDeX33IhL/9hXHTH3EMVi+mk/+rJyicEkfRlJnkP7yEcxc15XlbyX3455y1lT+xjGL9m1SYKf57PHnjZlI0JY7CcXGcTtGOgpfL2ZdncmZSnFL+NPnpDbzJy3B79O3EzprJ5MV/YNTqv9Nr+yrOL/odhx5/kEODIijoWH9Ht15nixmYmsXtX22m55vvU/X4bLY/Oot1c19hw3vL+M+/vzOuIq6RA/vT1GC1xLvdVQtWAc5E3aber9xvHbVWtB6XPfaBJ1zGDNeVCXEtPLTgd+R11nT++fs/KSysP6PpeiQB65XwCmBGp87EOb3ZA74w387EdQrAel28mLTsdFZnp5NWotuaquRIJgsrAXxIiKh/rr+wYGWQlMpcYnemk1VRA1Vm0g5u41kl7pwaHGFIJfZiavfOeAGWooPEpOZQUFEDFedITt3GjGLroCdjg8IabJERl6H3XDLr6qirq6NO7bMKMIEVTpcLoREUylTPKhYe3srqgmJMpt3EnigFvyDGAvQIYiqlPLtrN8lFxWQd2cq0M1WEBYQShoWs4+kkn7EAfgRUlbDwx30sNhVSUHCQGdrtEMKEAA8KzvzArCO5FBTlsHhXDkkEENvD+KIgec3XrJv7CqaH/h99//ZPBhz+EZc6feJObic/Dky8l8qP/kTMiveZ+NT/Iyio/hS68x8tovLCcHzWr6L7+pfwqNnBxUU7rINNUUXRR+9T02Ua/ltWEbJmDu7nN1H2uZNh4jI/p+yTQjzeSCQk+Qs6/jqAqvmLOKtk6lq2fcKl/UF4ffwFvbYk4jPGTOUfv6LpbaCXJ3roHUx86v8x8e03Gbb+E3okf8XZN1/m0CPjSB/QhyJfb+MqqlvOFDNofya3f7mJHn9YyroXXzFWEdfAyd371fsnIo0D8LSuwJFD1fu3HDVx7lzTU9FF82SmZ9JfGcW8zsWFuxuZ/1mIq6XPX61dAwB6FRaT8pcPdOXXOwlYr4RfBPNGxbDM6a2Xmk47IjSGZWo6cAEJR7OYdjSLBGdjdGhaV8O6RuknijfqNpilylQ4pvNZ9Pt2FS6bNzL4ZKl1PlevMBL66sNVAK8+w1kV4Gbtg5uXSsi3q3D5disxebb1erK0X0NPLIS4+kJZMCSSONcSpu3bQnjGSTK9e5Jyp3XuVLyiSBzUk7EVJ4nZtYV+x0rwD4wk5Y5Qa6tqThaz84oBN0YMHcky73LiM7YRsi+bFO12gMg77mZVoBsrjqUQsiuV+AofEgaNZLpSYee/t7F2/pvsnTiTW5f8g0H7M/Gt0LdMFrdvR+qYoZx767eMWvMPJsfPpk+EsV+FM7lUHTbj+ujDBHYE947D8X00FI4cVwLWdCp3gNukCXT0BM9Oo2l/vw91h45gnEGs9GA6dcExtB/jj6ebB/4PjcetJp2qI9Zy875UuD0G3zAP8PQncMrdkJdBxVU+33d1c+XOUcOYOPu/ePC9P3HHxs/o+u1KCv7wIgem3sfhfuFcqCdXedAPmaTusQdL4tpwP2jPc/IaOkhX1tpG/uweSrzbAeB/qYJDKXuMVUQLOfbdf9T76VG9ad++/otLQlxNxqluolMOsOmTlbo61zMJWNsYe+uqHwv6NzZwghcTRo0jpbsfYbo96UZ0YCT5MUPqaa3zYcLI+0jp7kewrpuxdb3jY4YTKUeGEG1PpyiW3TdNmZbqUfLHDGeEZiYt/x7DWTXOWlY3cRqpI6IItv0ve/gxt7sy1LhrCHFjptS7HVw7M3XEJMqV8rpx4xhzOpO1f/wz3z8yi9A/vEv0jh/oWqoPEavdXDgwZAC582czaNNKprzxPwwedqeuTlPV5hdjHfcQqvOLwddX+cGqhBpw7WSf1MUtKADKLqGfFAfaD4jCpSCbCmUq2vK0VGrcovDoq1SoBLoEoL71TgG4YqbOaXrx1eXVrh3D7h7F5BeeYsIHi7h98+d0+voT8l59jrRJ9+paYU9+I6nB19KpU7lqqxtA9FVMBwZwc3Pjp/63qo8vaFJWRcvy2W+fNsQnxtq3Toi2IjbuCY6E26d+67liPRkHb4xuAjLo0o2kopSCam/7/IpNdbnrtTHX06BLQlxdFkrMHvj7OB8tuD5HDmeR/e/t+OxPp89JJepzIqP/rXjeO5L7HrFf3b0SpV/GU/xeLq6j78aNbKp25MLU1+n1QhSwm9P3LII/rqKbMs1l6ecvUPzvuwlInIZmZmlrH9b3fkfp2mJcOnlQd9aM+6uJdB9jDVHPLZzGRV6i1zylH1reKk5N/x7PlW/TtbtuQ23O2rfeIVqZzuRsh/bc+um7BATIzKzXwjef/4u+f/0cgCO3hvLA3982Vml1W75ay21LPwUgr3NHhq9KxNVFzsFa0g979hH48p8AMLfzpN+31n0uRFvz472P4F5bC0BG31uI/XCxscp1QQZdulG187u8oPNy1xNCXCe8mhys5uWdZuOy5ST914t4PzOfQau3OA1Ws28JIWPmFALW/4PY999qsWAVwO/RN/B78W5ccn+g5kgxEIrXw1HGao3L28rFVbm49L4br+kxuHevovrtz1G66l/XBj5s7zvXpewSu9dt0pWLq6c81d6CURndX1d2tUSPGU2dEqB2P3eBvdt3GquIK3TyO/tnemyQLU1DiLbn7GsvqPcHHPmJtQlLdeXXIwlYhRDiJldWWsa3X6xi/fO/wzzzBQZ8uk6X4mjzU9dOHJh6Hyz/C/d/spTYuF/g11HfptkyfAiY/AyhH8/Hw9MM9z9Ox8to8Sz+17+oDZuO/wezCJo8ne4fzcH9wibMm+oZ8e46EhYeRvoAexqoy/e7deXi6qiqrqL3waPq4/B7RunKr5bALp05HNFLfVywxz7FhWgZnX84rN7v8sA9ujIh2pLhY+4ibfRg9XH0hu/Y8c2/dXWsqig/X8KlerrBVJebMZ8vcbiVV9rrWC44lte3vSshAasQQtykvtuwibX/+wY5jz9NxAcrGXgwm3bV1jQim0I/H9LuH0Xp269xz5d/Y/ILT9GrV2P961uGZdtKKvIi8P7NcM1o5z64+EJNbqG6pOp4LoT4O8zFWnvRrF/uHYpbF6grs86R4+rrAycKKVOKq0+copYgXDvZVmjb/GJ/pt6P/DGXvd9Lq9rVtmfbf+hQYT17O9XFn/63X5sWVgDuHKje7ZCerSsSV2bn1m30KrSOxlbUof1VnbZIiOaqPruVIUdSdct8//4VZ4v009lZUt6j8OG3uKidNk7j0trfUTTFOu2b9lasjvOXy4UXHcvPrc3Vb6gFSMAqhBA3kd3b/sOaNxaRMuX/EZ6wjOhdh+h0UX859JKnOwdGRVPwhxcZsmE5D817kahBt+vqtD4TJR+l4jL1cTp10S6Pol2MD7Wf/42zphLK0j7h0lZwG36Hdbquk6kU7c/FAviMGgw7PqHo83TKzpsoWvQWFQVBeAyxDkrR4e7hkP0vSjeZMBekU/TxDogejPd1MvDn3RPuJ6+TvYX79DfbdOWi9RXtPaDePzvAPh/qtXDb3ba5CaD3qTMcSrW/NnFlzn5vH3n51J0DdGVCtC0lFC96n+pO0/D49EN1aaeCInb++X1NPRMlS3fgMtn4G2sQNgm/NYkErkmk86vDgSBclfEbVWOeIVCpE7gmkc4P2Qd+aikSsAohxE1gbcK7fDf9KUJe+wuDk3fT/bwyWbPGwYERHJ8bR+SWfzL5zfkMu/vapDcClG9dSUVBBF7To3A3lHX6zTza9Urn0q/iOD9nE3Uxz9BxvHXAocqdn2D+YA+VgNeYOfg9FUHt31/n/JR4zNs88VjwBoHK9Nbu0b/E75ehVC+Kp+ix16m4OJr288bjq3+6Nu3smGHq/bAfDpNfcEZXLlpXwMFM9X6XUfb5UK+FPhF9ONajq/r4xG5JC24JlZVV9PghQ33cY7x1xmoh2qYjVO0B98ceoVtPw1Q3Ow+w6dMvoJHfWJv2D71J4NvT6dDJH59O/lTs3g1R4/FVfkNVnj74KHV8OvnTGrM9ScAqhBA3uLX/+3uiN2wjPM9x8ufMPj3J+s1jBG3+jEnvvMm9kyYYq1wT3jHz6JX8JkHOrvz6RhC85At6bV9Fr+1f0HNeDB3UMaUCcJsyjPZg7Qv7+Dx6blllrbvxbbqNDtL8OPsQ8Os36ZWslK+cQxdnz9fKKi+WYD5vxuJ0MChrHyPzeTOabkOqEY8/rN73L69g/+r1Dn2MbKzP0zr9i25GGYcyuKXAmiZa4t2Ou+6711jlqjMPtrf+uaXZ+1yKy5fyzb8JLLsEQG6gP3cMG2KsIkQb0hf3aKhOTacSiP3VvVzS9JfptmIDhw/8mwuJqY22rrp7++DT0cP6m1m+A8tWcLvvbseLusc3k/erOE4+Fs/pHYXqlHQtSQJWIYS4gf2wey/Ruw7qlv3YPYhDj8fi+c/3Gb/sL4yb8Sje10sebCM8J75E8IOh9V4xblNqCjn7+zjyY+MomjKTM+PiOXNSU34xnfxfPUHhFGt5/sNLOGfoaxQUFMiBO/upj0M3b6Eo7l9YdINCmzn/9tPK88RxdtzPyf0yt1VOKm4mppR96v0TEbfoyq6VHppW3oicU5h+NOnKRfNd2LFXvV803N5PWIi2yZ9O82bhtnUh+Q/HcXJKPO27T7OXllu48Kd/UJEHdeteJ+++mZx6L53GrmOat26iuiYCz9FOpk8znYEHpuM1rIqq+fGcbYWpXyVgFUKIG1juVxvU+8d6hVDx4R8Zu/IDJj71a0KC7emDNwovX5/rI1gFzN++z6VtAXglfkH3LYn4jCnE8sIyipXy8x8tovLCcHzWr6L7+pfwqNnBxUU7sBi203XyOPV+pws11AwNJkAbsOas4+JqMx4LEum+/Qs6vRBOzXvvc96xwV00g+sBewum59BoXdm1MnjYneR17giAe20t2bvswZZovqKi80Rq0oEjJtynKxei7aniwsefU1MZhPu0ybQbHYqLaRW1k55Ua3TPt0C7TrT73zm0fzycui9f59zXDY2eX4J5czaMGY+fblDCUDr+OZHA9e/Q/fEYgl5MoP1oM5Wb9QM+tQQJWIUQ4ga167sdDNpv72Pn/shEbut7bQeGEXaW1HQYOZ6OvT1w9/QncMrduJxPpzIPIJeqw2ZcH32YwI7g3nE4vo+GwpHjDgHr8LtHcTwkUH1cfF7fd9Hi2Zf2b71BwGh/3PGgw4PjcSeb6mO6aqIZzhYWMSDL3no56Gd368qvpcLbI9T7FT8c0pWJ5kndkqyOnP5j9y707R9prCJE23L+35R/DR4L3qH745Po+lICHX8ZhGvySQpH32GvV3GeH11r6PLreXiPhpqDR7Rb0cvbSkU6uN+rHbHfyqujPz6+HsojD1y9gUonfVKukASsQghxgzq3Jkm9n3lbL8ZMfEBXLq6tdgMjIC2dS8pve2lqOnWdovDUzDlbm1+spu5W5xeDr6/TH+5L99jn4PRJy8R0/Cf1sVfPwQQOC8OW9G3Z/wPVRODeV60imunQjhT1fnZ4d4K7tp1shc4j7X0sex0xce6ctZ+taL6KFPvFn4sj7fNaCtFmlV+iDg9cO9uCSGjXKxQuXiR8we8o8rV3aK38+xcUF5txMc4JZ3Dhm39T6xuD92j7NgGoLOT8th2UaLJ16pyOxXDlnP3uCSGEuM59v2kLUQePqo87Pj5ZVy6uPd/xc2jffzdlU+I4+dhMiv8G7f48iwAAQvF+IAzWLSR//vucnv8CZevMcPtt2CeysRvWPl+9711VTdWilZh1NRQXd3N+0Q7rdEHXyXyzbdFFTctl+SB7H+K2YMTYu7ngbW0HCbhUwaEU+5QsoulOnTjF7Yfs36GDH4rVlQvRJnUfjEf3EioWLKHIVEJZ2iqKlqbCmDvwAXr+Y6FaNTzvLNm/fYlLW8F91B1AFaX7d3D+ZJVmg+lcWlUIMaPx042NAHh6Ur12CRfmfcL5ghIubFui2VbLkoBVCCFuQGXrvlHvpw/ozcix9+jKxbVn2b+S8j1VuA6bgNdDw3HrlEvF25uwjavk9+gb+L14Ny65P1BzpBgIxevhKMNWgPLdVH55mtqe9nTFdseO4HChuyaXMy8uoqrLdPxn1z+VgWjcLalZ6v3wMSN1Zdeau7s7P/W/VX18YZ/Mx3o5Dm35Tr1/JKw7oaGa1Ach2qwwAt9+CQ/v3Zh/Fcf5OV9R2386fi+NxgvoEhROxs/tU9aFZJ2navDP6DTGAzhD+QdLMO+0T49WnbaDyov+tIt19pvhT6c35uFZuYmyx+IoeW03Lo++rmyrZUnAKoQQN5ita77W9a8LecI+QqBoK0oo/XwHdfe/RJdXpxH0+DOELpqGS9rnlKkjLPoQMPkZQj+ej4enGe5/nI5OzpkvfrueqvLBVD+l2c9VZnI2bNLUMnPuT7/DcnY0vn+e5nilXDTZ3u934l9u7Ul8qos/UQNvN1a55ryH2weB6nI4h5oah8sXohEue+2Bfo1mvmMh2jr3LsPp9pFm6rcF0wjQzEUT+/SLHAmz/5iUHN3JicNKH9bOUbQbFaqWuUc/Q6/tiQTbu8bruHccTMjH9ufq8WyU2v2kJUnAKoQQN5iqDVvU+wfu7Mcdw+1TXYi24iJ1ZeAS1NU+iEX3rrhhpq5MX9OybSUVeRF4/8ZxwAvIxbw+G0in3TtLqXO3/6x3+tTeyl76+Wtc3BqE19tz6OwwiZ5ojvw9aer9on59dGVtxaB7RlPnYr0fWlTC3u/tfW5F47IysuiffUJ9fNeUSbpyIa53D3z8jno/8GI5Oe//A+iK36uvE9RTV7VNkIBVCCGuK1WUny/BfKHK6Tya3678F5E/5qqPb/3lY7pyO2U7581Y6ml8qbzYcLm4EqF4jQqi7vO3OL3NhLkgnTOvfUK122A8dTOkmCj5KNXa51Q7wfvZbIq2ZXMRX9zvjsFj/N2433kHlb3t84G6nDlFdtYRLHuWUPJXE25PzcHXtwTzeeutvOUHcrwp+KXaJxnsPOpOXVlb0SUokMOauWHP7LMH2aJxOd/tUO9n9L8Vv44ddOVC3Ajy3/hv9X5URg7r3k7Eu41e0JSAVQghrhPVZ7eS9/DPKZwSR9Gkn5M3ez2lmmCyPHMlvT/6XH1c2zWMW28fYK9gU5PLmdlPWLczZSZnHnuds3na8kLO/j6O/FilfFw8Z05qykWL6PjLN/B50JOq38dT9NjrWHIj8Fo6h0BNPlX51pVUFETgNd3Qf+jYJsyvbaICfzr/8hm6vWS99fnrW1Rp0n2PJP2byuMm6oCa916gaEqceiver92gaIpj2ccIP10EwAVvT0Y/8DNjlbbjzoHqXd9DDUxZIRy032NPB/a8t231URaipQwfcxdpmqluBq3eQkrydl2dtkICViGEuC6UULzofao7TaPj5lWErJmDR94nlPw1WynP5uSLq3Crs6/hetbEuU2Ok4Ff+GQhFtMd+Kz5gu6bE2jXMZ1LH+1Q5/c0f/s+l7YF4JX4Bd23JOIzphDLC8soNmxHXCG3IAJffJteyaus/X9WzqNrPx9dFe+YefRKfpMgbeuqwnVqDO0Ny1xcXMgYaz/B7rwrjfaP/lnpX6S/dZPz8GY7phlx9/+3d+fxVdX3ovc/mwwEwpAAMg8mBsIOBE0UQTCI4JgIClSt2ZfYc+LtbWvvqbcE7lPlautBz3lI0kdPa3tuT3NOhSbaUkCJ2VgVBFEGh0RMzAYSswUZw5CQEBIIyX7+WGuvae+dAZKQ4ft+vfbrtfb6/dbawxq/6zcdnhJlSutuYu/SN/Dk707xVaF0vtQWRfu+IOY7pdOZi6HB3LNMqgOL3uuRNc9SNbC/9r7hj29y/nyNKU93IAGrEEL0CAdo3AfBjz9KxAAIHZbEgPvD8RSWUANcOfIVofX6Kb1o4W0MnAlNhb4lKwMe+xdG/OUZRgwLIXhAFAPvGQ9HK/HWEG0oLIY5DzI0JoTg0AhGLJmH7Vwxl42lsOL6mvHfGfEz/51b2L+3SJuecLqaHZvfMaWLq9f8uT6cTcjteglmdxQzJYayCfr4sIf3FZrShX+Hd+jVgQ/FT8HWT26VRe827nW9PetNxyr5MOs1U3p3IEdha8qzibPFkV1uTbie3GTH27ClOa0JQoheayrBCXClsFgJLJuOcvmzOmyJ0xkCvLv1MP1oBqAhJJhZ/y2By19DUOJU64oIHRRB+CC12/mmai59fRSmTdFK6/rfHAtFxVxUI9iawmI8w+IJ9dNDrbhOBoX7DVYBYqdOoWTKJO19w/ZPTOni6lSfP098yTfa+xkLu/9QUXWJ+hixQUWlpjTh38i9+7XpyHvnmdKE6I1uGDmCkrRHtPcJH33Oe2/8zZTneuuVAaszzYYtPht9UAeL8mzibDYc+dYEIYToriIY9txTBG17iRPfS+fIkgwampYx9Eex1NbUEvGePi5kaHA/Gv/nf3DltmcY/mCEaS1GtW//kiMPpHPxbCpDDeNyDnrwGQZO20vtknSOPJ5G1X9A/18/RaRledF9DUheoE3Hf/0NXxXpJYPi6hQZeto9EDWWsWNGm9K7o/Fz9eFYppR/yzflFaZ0YbZ7+07GnVOqQ54ZNIB5D95rzSJEr5SSvtw01E3Dnu5VI6NXBqzJj6ZCSQarAwSkzhczcE3PYo1ea6qHiWJFsQfPumRrghCi12rk/J/eoOnySIKXPUz/pPHY3Bup3VrNh6+/wYQzaltVm42Qf1hC6LSRsOM/qNY7NPURkrCYgSuXEXQyj9qNR7Vehxs+z6N+XyP9ZiUT9shsgoYd5dKrW7lgWV50XwuWPETlEL09bMXWbaZ00X7nP9PbgDbcopdcdme3zprJ0eFDAQhp8lC+T3raasmpnXu06e9usZvShOjt7v/Tv3F2sFLXyjNprDX5uuqVASuL1pA1HfI2+Ksy6yR3PdjTltK9u0sQQgiDcx9Q/w6ErPk3xj2xmFErsxj65Eiafreeye9/rGW78MD9jH/8MUav/TfC59dxOWcrdaYV6cImJjLivlRG/DSR5j+/izL8ZzU1b+zCc99Kbnh+GSOf+AnjM5dhK3qD2haCX9H9HJ+vj787et+XXKgLtCeItpj4+dfadNS8O0xp3VnljFht+pKhDa4wu3LlCtH79P9n3IMLTelC9AWJ76zn0h/+lYdX/NSadF31zoCVKJam2WF9Lj4ha34uedhJX6KEq+7MOGw2m/5qqSqxkVqtWF/W2s5VaWcal+lWqijbDG1OW11W5ZPPof4efd1mThym/H6qPec71PVY8vprD2v5/NY/L8DvEEJcu/qLeAih33C17SnQf9J4qHMx8Lw3EAli5D89pU6HEDw+AmovYh5GtZqzr/+Ok7stvQdfuKC2gL2ApxZsI0cR5k0bN4og6vAoEa3oIRK+97A2Pab6Ah+/VWBKF233xd5PGV5XD8B3IyKYkXiLNUu3NeIOfdiKCQfdnDlz1pQuFLuc7xNRfwmAo8OGMPPO2dYsQvQJU2InW2ddd700YIWoJenYySPXErA5N+TB9HSWxgA4Wb0unQqPB4/Hg8dTQRYZRPsL3gzcmXHYJueQXuZdzkPFWsiY7CdgW5dCRnyFkk+twut80d+y3mBUle/ANjmDhC3GfInGHGb5Dmy2FDDk92xJJW+xn6CVPFJsuTgM+VifYs7n8/kFJKyKNgStbrLjUyhaq/42j4eKtabR7oUQHWlcIiHjqrm05hXOuKupLdrIqVcLIeicluWyrYn6X27i3Mlqzu94hdo3qrHNTWQIjdR8votzRxqBCPpV7+VS5iucKqqkzr2Ns78thPm3olQgHU/Y3JF43ljL8R1u6k4Wc+qF17kSlEioHOI9ysRJE/hqxhTtffPOvaZ00XZH9+rtuc7ExZjSurtZd99F9QDl8dOwuga++kT2A39qPvlMmz4zc4YpTQhxffXagJWYpaT7VAu2VgdOJrd4haFqcBQrXk71XzKrcbJ6lQv72gJWGK5ZUStLKVjuIuNF85Iu0ilYaa58nLyu1LJsFqmm4NqJY3Ee9rUV5Bra2UatXIH/Vqtusp/Ng+UFpvwsyqVirZ28Z31LjVO35Orr8qlC7W99yeRuScW1arXy35RvIqdEL6kGiFqZa/pdQoiOFMWIV1cSMmAvdT9I59wzG/D0vxGaGgE4ckMk43+XStDRDdQ+nk71i3vhoZVEPhkFnKL+969Q94kytmDkT19mwLRTNDzzY8784Hc0TU1lyMokrUR16JO/IvyhUBpfzODM47+k4WgsYb99hhGBuqUV3VbEQ3qnMdMOHubz3Z+a0kXbDPpMryo6bM5tprTuLjQ0hG+n3aS9r/lc7wVXKM6dO8fNhurA0clSHViI7qT3Bqz+qgXn55JHKlmWANJULXhxninNh6VKsZE93k815AS7/7aypuq2KZg+tdxFUYDP8Kt8EzklkPqobzgbNTUBSnLYZCr5TcVh6nAqCnsCUORSAttA67MnYqcIV7n3gYDLt2RYCNFpgm+Yzdg/vMmknRtp+L+/oqHqqJZWt+R+BsQtY1yekj5p+5tM+PlsBgepGYbH03/ueGU6aDwj1/xeybdzIxP/ZRmRg7RVQdBIRvz8VSZtV9In5T3HqDi9Ax/RcyTdv4DvbtB7ij763oemdNE6d8W3xBxVHvacHxDKnff3vGBm4Gy9htaI0m9oajI3FOjrPn/vQ2weDwAVY0cQf4uUsArRnfTigNW3WrBzQx4sd+gli2rQGG2sFrwl1bCGQBKw+ylJjJrqW1/OHm/tZU4dQ9VUpbgA06e6CnEF+IzA7CRaPwpvkHl18hab28PaJmegD5wRxYriCrKm55Ei7VeF6HKlb7zFgEalX9/ycSN5wPGoNYvBKIY8/0tGTrTOF31B1YI52vSEz4qlDWM7HfhknzZ9eMqN9OvX826dZsybS7NNmZ5wpppPDUP0CLhkqA5cM9v3Xk4IcX31vLNue5iqBSvVgY2lhs4XM3AtL8BjqhbcFmopo4X7QJF1lq/81WSUpFLgMVcLvnYuCvVo0jC70BBktoedLEM7W/1l/N7q8Doej1IderK/9rJCiI5WvL+YxB2Gqp3W2hA+QhhgLEEVfcosQ+dLIy7Us2/LVlO6aFmTYTib4Nt6ZsnbqFE3UDpVv9M59Xkb7lf6iCOHjzDjqzLt/YyH7jelCyGuv94dsBrapGZnZpDnUxXWl3NDK1WCFzlIDRAcuopd5hLctsrPNVcJXuSwtGlthRqYFx2wtlRVg2itk6k2Uqv75mz2XV8gyesqyArwHYQQHeubNzZr0weixrFwSSsnNtGnjRw5gqJZ8dr74I/10iTRsosX64nff0h7P2PhXab0HuW2m7XJQV8dNCX1ZcUf7NSmD0SNJeqm9hVhCNE9NVJdU8XJ2gZrgoGSp/pSgCYCl2o4WVPl86pWus4Ammio9ZMeaH3XoJcHrHrwl7HKhX3tGlMw6dPmNN9BynpDBr+SWbPWTt5icxVYd2YcKetTKVB7Ag7InmjpvVjpYMks0GdkB2gvqgTmrlXRPj39Rq+CrM3tLUEOsL7ybOIMQ/M4jMPcqO1eEwxPcIUQHe+LvZ+SsEfvNGXA9xeb0oXwZ9zDD2jTU785yp4Pd5nShX+f79THOD4YNZZx48aa0nuSKfP0YVomHznJfillBSD448+16cYe1qGWEH6d28+yrZuJ3Pk+Y3ZswbbtM1zKuHUmDWUfMWbnbjZe9HZ2Yeb+egdjdr7v83r6W2+OSl7b45s+5+tK84o6QO8PWEnGsRzw04lR1MoCQxtMG7ZnE6loQxvWqJWleLYkkDFZb9+ptIM19LwbSMwKCtbaDe1DM0gss7RhDfgZBG6PuigXT1kWRcZ2p4u5+qrHi3K1YXH0Nqw5pD+v/8KiVdGm9q0JWzzmXoqFEB3u6Ab9KVKJPYp5D9xjShfCn5lzZ/PNuJHa+8r39VIlEdjZT/XqwPUzAl6Be4TJUyZTNnG09v47CVg58PUBplbondfNXpJiShei56kiZ/9BNgVPpPC+ZdQn2Um97GbOZ9YakEdZU3GWsBtiSY+0JBn1H8Puu+7lxF33cuKmSCCEKGsfjENilXT1tXuafq3pKLba2lqlW7QONPg3WTT/4gVsqC38hegCJacrefytDex74klrUotKSkqIjY0lMrKlI1aI62/Ph7sY+8tXtPcn//nnzJo315RHiEC2/imXuP/aBEBt/1CG5mQyYYLac7Tw67OH0hhZWwdAdfZqbr6tZ3fI89avf0vC20pP0SVTbyTl/2Zbs/QpW37zB27+299BfQCY8u9Z1ixC9DAuHPnFVN+0mII4ZbC6Pfs2Muf8OCrum63VuKwufZfIb5r4450pgQPWSzWcvBzK6MFhQBPOjzeScimKEwtnojz6OkH2e7vIGBiP586Of6C3detWkpKSoG+UsAohRO9wdrPeKGD/LbESrIp2SXp0CQ3BStWvwZcus7/gPWsWYbD/iyItWP1u+NAeH6wCTJhzuzYdW3aEim8qTOl9zRBDdeCgebNMaUL0TCNZEA7bqw7TANB8gu3nm4gYOkpvHth8hKzvaohotXR1iBqsAg2l5FTBHSOi1WDV4OJhlr23mTHvFvDUwc7phV4CViGE6AE+2vq+qfOXictbGsZGCF+DwgfimqsHXWHS+VKLjuz5Qps+E3c1bWu6n1tn387R4UMBCGlq5tCevrsPFO77nKiTys31xZAgFhh60xai5xpO+i0xLKjaT+TWzYz5+y5WM57dM/VmkSe/Lualy1B9uhDbOxtJ3FdOtWkdvk6WHWET4aRHDbcmwaV6GBHN6qFN5BzawU+/lU6XhBCiT6p9W6m2BvDl7Ju5pReU9oiuF/3Ig9r05O8q+ejdD0zpQhf2qd7GM7IXdcZTOSNWm75UWGJK60uO7NTHoi2bPpnQ0FBTuhA9UwNOlxunJ4TkUePJGBJOxKWj/PRrb8nnCXJP1EHwEJ6LtpM7Khx3ZSHLilsqGT3Lxso6GDIRxxDj/JE8fce9nFjwEBsTb+bpO+4jd3ATrx3zM/bnNZKAVQghurltm99hukvvMGHqP3zflC5EW81IvIUD0Xq71aoPpLdgf44dO86UwycBqAkLZe59C6xZeqzhs2/VpicecHP69BlTel8xdpdeHXjwwjtNaUL0WDWlZJ+D1KkPsjFxJivmprB7dAjbjxSzB4BqCi9B8qT5rJkWT+rM+bw2GLafb6Fn38oyXrsIS0dNRq0grAoibHAko8ND1PdhRAQDHj9dEl8jCViFEKKbu7LlfW36y/kziZ06xZQuRHvYHpyvTduLSvmmvG+3Y/Tn613KrR3A4dgbCQ4ONqX3ZLPunkf1gP4ADKurp3j3p9Ysvd6e7bsYVaO0Tz47aAB3L9JrHgjRozVc5gT9iBqgh5ZR4QOguYkqQ7aIIG+QGUKY/1FtNK7DJ3D1G8nTU8zhKpcr2X6wmCKtPnETDR3ela9CAlYhhOjG3ntzkzbsQkNwEInpDmsWIdrlnmUPUzVQCVj6X2mmRDpf8tGwT68O3C8x3pTW0/XvH8q30/Q2uTVf6OM69xUnP9KrAx8xVJEWoscbOZ6loY289PU2Np2swu3eS8rhGhgyEqWeiNIpU557B5tOVuE6sIOMalg6IgpowFVRzPZTDYYVlvNaZSNhw8azwBo1hgbhPuYi8bNdbD9jXVfHsn60EEKIbqTfO3rpquueO5gwcYIpXYj26hfUD/c8vU1mxO5CU3pf19TURHzRAe399AXKsAq9yYBZt2jTw78u58qVK6b03qzxSiNTP9Y71Bp1r17jQIiebzxrZtpJ71fNss/eJ7rkCKUDJrL7tni1Ou9w0mclsiJISY8rq2b06JnkTA0DqnCWu/jpMUNZrPsoOc0hrJjgr+O54aTPvJkVnhMs3PM+cWVnCRuZqK6rY0nAKoQQ3dTWdW8w+TulXcn5AWEk/bB9YwwLEUjcw8na9I0nz7L9rQJTel+2b8cu+nmUem0HbxzDxF74kGjGXXPxtjKbeKaazz76xJKj9/p46wcMbFR6MT02bAh39MIHEqKPGxbPH+9dhmfRY3gWPcaJ+bO5I9yQHh5Dlpa+jN0zo4jwpoUMYcW4kXreqPnUL1rCmkBDdg+OJes+5XM8ix6jdFaMvq4OJAGrEEJ0Q1euXGHgO9u09+775zJ8+DBTHiGuVmzcVEriorX3dR/2nYClNZV79M54LsZPNaX1FqNHjaLUrlfbO/V536kWXLtzrzZdeUucKU2Ivi2S9NvvJX1UK41arwMJWIUQoht69z//zI2nlGo5p4aGc/9P0q1ZhLgm4cn3aNMzvjyIq6TUlN5XjflUH+pl4rw7TGm9ym0ztMnwkoOmpN6qqqqamz/Tt++NyQtN6UL0bWFEhHe/YBUJWIUQovupralluHOn9v7Ug/MJ6690kiNER5m/6H5ORAzS3h/cKmOyfv3V14w+XwvA0RFDSbxdHwKmt4m5c7Y2PeXwSfZ/oXc01Vt9+ne91krFmBHcMjPRlC6E6J4kYBVCiG7mw9ffYGxVDQDf3RDBoh//ozWLEB3i1N160HLD3v1cunTZlN7XVOz5TJuunHqTKa23iZ06hbKJo7X3Rz7t/QHrFUN14Jrbelfvz0L0ZhKwCiFEN3Lq1GnGvfuR9r7mIamyJjrPLUtStOnxZ6rZ+fY7pvS+JnSP3ntsxOzeX/pWlzhNm+63v3dXCT9y5Duml+pjDk996F5TuhCi+5KAVQghupE9699kxIV6AL4ZdwPJP0i1ZhGiw0yaNJH9iXbtfeMOvQSqr6msPMNU93EAasL6M+e+3v+waNwsvcrzlENHKC//xpTem5Rs05tZHLxxDLFTZfxVIXoKCViFEKKbOOw+zOT39N5arzx8nyldiM4wLEUPzKZ//Q1Fn/XNcVm/2rVbm/52ykT69w81pfdGt82ZxdERyiAUoU1NfLNXL2HubUI+3KNNX+oDpedC9CYSsAohRDfx5RubGHSpEYCDUWO57/Gl1ixCdLg777mbb0dFau+PvLfDlN5X1O3W26/2S5huSuvNTs/QSxobiopNab3FQdcBphw+qb2/dfEDpnQhRPcmAasQQnQDBw8cZPoHeulq6LKHTOlCdKaahXdq02P2fUnNeaXTr74krkgf2mX6wiRTWm827PYEbXqCy82Z02dM6b3BoW27tOmSqTcydtxYU7oQonuTgFUIIbqB0jfeIrjJA0DJlEnMX3S/NYsQneb2R5Lx2JTpUefr+GTLVmuWXm3fR58Q2tQEwKEbxzBp0iRrll7r9gXzqB6oDJs1vK6erz7ZZ83S40V+qLfNtt3Re4cqEqK3koBVCCGus+L9xSTu+FR7H/nEw6Z0ITrbqFEj2T/nFn2GYfiPvuD4J/rxVxc/1ZTW24X178/haZO19zWFvatacNGnXzDhTDUA9SHBzFu22JpFCNHNScAqhBDX2Tdvbtamv5oxmTkL7jKlC9EVxqbow3zElR3hs4/1Tmp6u1GffqVNT0iaZUrrC8Juu1mbHlFaxuXLvWc83sPb9erAh6bdxKDBg0zpQojuTwJWIYS4jr7Y+ykJu/dr78c6pKMlcX3MnDubsomjtffH+kjnS4cOHGLcOaXN7tHhQ7l11kxrll4vfv5cmm1KnfAJp6v54uPeUy34xo/0zrQGzut7DyOE6A0kYBVCiOvo2F+2aNNf3jaNW2ffbkoXois13jdPm77x8xJOnjplSu+NygzVgU/H3WRK6yvGjB5F6dQbtfenvigypfdUe7bvJLKuAYBz4WHcs0yaWwjRE0nAKoQQ18meD3dxc6FLe3/Tk4+Z0oXoaklLUqhTxx+NrGvgiy1/t2bpdYI+0Uvght7eh8fnvDVemxxUfMiU1FOd2vaxNn3YMHyPEKJnkYBVCCGukzMb8rXpojsTmT6j74z9KLqnQYMGcXCu3vlSyMd66WNvVF19Hvs3RwGo7R/K7PvutmbpM2Lu1KvLTj58gv2f9+xS1qamJmbs/lJ7P/zuOaZ0IUTPIQGrEEJcBx9tfZ8ZX38DwKXgfsz4hyesWYS4LqIfuk+bjv32BLu39d62rEUf6WMfu6dMZEBYmCm9L4m1TzW1YT7yaaEpvafZ5fyAoOZmAI4PG0LS/fdYswgheggJWDtavgObzYHTOl8IIQwubNLPEl/fdTvRMdGmdCGul5tvTaB08kTtfeUHei+rvU2NoQS5X4LUcKhLmKZN9ys+YErraWo+2KlNn7y5bw1VJERvIwGrhTszDpvNZnnFkV1uzdnByrOJa8Nnmr+fNY+b7Hjzd4/LdBsz+PkcmwTYQnSxbZvfYdqhIwCcH9Cf2T9Ms2YR4roKvl/vfGnKF6UcPqzsr73NFEMb8ri7k0xpfdG4O27Tpicf+pZvyitM6T1FVVUVN395UHs/4d75pnQhRM8iAas/07Oo8HjwaK9SVsRYM3Us54uFZBk+s2ItZEw2B5LuzDiiVyVQEChP/moKXzZ877IsWBWNQ28mp0rV1qG8ckm2ZhFCdJqmze9q0xULZjNm9ChTuhDX24Klizk7eCAA4Zcu89U771mz9Hhf7P2UgY1XADg4aQxR0XovuX3VbXfcztHhQwHof6WZQ3v0Dql6ks/+/qE27R49nNvmynA2QvRkErB2E8nrzEFj1MosUskjVws2naxe5SJ1i54vamUBWdPzyPCWoi7KJXeRNz8Qs4Ks5ZC3wRD2ugrRnycLIbrae29uIvbwCQBODQlnwY9+YM0ixHUXFBTEkXn6eKThn3xhSu8Nju7SqwPXz5Aqo16Vht50L3/5tSmtp2h6/yNtuvpWqeotRE8nAetVcKa1XnUXnDhaqprbXvm55JGKwxiQEoU9AVzF7QxBpydit84TQnSJkLf1YUJO3Z/EkCFDTOlCdBdTU+7Vpm86VsmOd/SaAb3B8H16L7jj5sj4x17Dbk/QpscfqKCy8owpvbs7evQYceXfae+nPCidLQnR00nA2k7ONBspFOjVabckkDHZGrTmkWLLxWGpmtuuoNUSoLoPFPkNNO3xdihy4X/NTnLXQ+qjetmt+0ARlGQQLe1XhehyW9e9QfRx5ebvuxERPPT0U9YsQnQbU6fZKZ6ut4ep+XC3Kb0nc1e4mXC6GoBjw4dymwSsmtvvTqJ6YH8ARlyop2T3PmuWbm2/oTrwwUljiIuPM6ULIXoeCVj9MQV0Nmzx2UpAWJ5NxvpUCtYZKu8uWkPWdBc5m40ho52sMkMV35gVFKy141q3KUBgaVGeTdziPOxr11xD21I32fEp5E3PYo2hVDZqZamh7aqHguV5pEjQKkSnu3LlCoPf/kB7f/7B+dhsNlMeIbqbQQ/qndXEFZVSdrDMlN5THfh4rzZ9yi49dBsNGDCAw9Mma+9riopN6d3dQEOv1g0zZ5jShBA9kwSs/lg7XSpeQRTe9p95pJh62I0mo8S6ggTslk6aoqYmQEnr7UfdmXHYJmeQsMVD6cooa3LblGcTZ4smI6FA/+4BJK+rMLeDFUJ0inf/889MOKOU6FSMHUHKU8utWYToduY/9CDH1E54Qpo8lDrft2bpkTyG9qtDZ+pVYIUi7DY90Bv+dRmNjY2m9O7qYOkBrRYLwAzDmMJCiJ5LAtb2sgaz6uuqg0sDZ5pN6wXY1HlSCwGvq9gFCXY9KM13aAGvx1gSLIS4bmprahn1znbt/aWHpE2V6DnO3D1bm47cXYTH4zGl9zQXL9Zrw0rV9g9h1r13W7P0edPnzaVJrQEy8XQ1n+3qGdXBD76/Q5sumTKJG6Ok52chegMJWNvDnoi9JIdNfjtZaplzQx4sdwSs4utMs5FSlEVFoCFm7InYKcJlGXfVVWRoo5rvwLa4iKwy34A3MBeFJZAw9doDbiGEfztef4OR5+sAOHTjGB5wPGrNIkS3NWORXko1qfIc2ze/Y0rvaT7b+bE27Z5yI+HhyvA9Qjd27Ghcdv2+oPLz/ab07mrUNr2qN7Ol5FyI3kIC1vaIWUr6dBcZS9Q2rSpnmrUNaB4p3navKIFkiqXzIzMnuevtZG1uofpuzAqylps/252ZQgZ6G1XnhjzsawtaHDPW+l2daSl+eh8WQnSUU6dOM7Fgp/a+3yP3m9KF6O5uvPFGvrxtmvb+4oefmNJ7mqqP9KCm3y3SIU8gngR9m4eXHDKldUdfflbI6PO1AFwK7sfsh1OsWYQQPZQErO0SxYriCrIwd8qUEW/tHCmVgpcL9TyL80jd0kKpZ7mLIlxkTDa2jbV0+AQkr/NQkKB/dvS6dCq0NqpKaatrVbTvOkxD75jb4LZYqit6tsY6TtZU+byqLzWZ812qUea32kSpkeqaKk7WNlgTDNQ8da2urM/Yu+4vRNQr/9nXUyaxcEmgE4EQ3dfwB/RqszO+KqP4y69M6T3J5C/0sUXt8+80pQldzFy9KviUwyfY/4U+DFB39O27erOLA9MmM3zEMFO6EKLnkoDVImplaSsdFUWxoriF9quLcvF4cklelGvKEzBYRSk9LfXTLtbU4ZMqeV2gNN/vpb9KtVJX0/I+6xC9yrd7GbPzfZ/XnK8r1Qx17PmsANt77zJm5/tEvruRp8qUaqs+zu1n2dbNRO58nzE7tmDb9hmuZmsm4OheEnduZ81pObUAHHYfJvbveo+Vg5bJoyHRM915791UjBmhvf/GEBz0JF9+XsSgS8oDtUM3jiU6RnoIDmTqtKkcmjRae39kX6EpvbuZ/NFn2nTY3NtMaUKInk3uKoXo1SLJveteTtx1LycSxpMA2AdGKklHCkk+2UDq5HupT1lM4bgQcg7sIqfGuo4qcvYfZFPwRArvW0Z9kp3Uy27mfGbtWbqBvG9O4B44kdU3BlnS+qai3L8xoPEKAF/FT2beA9LZkui5Liy4Q5seuW8/F+vrTek9weGP9mjTddOnmNKEr4s366O/9ys+YErrTvZ8uItBl5VzbfXA/ixYttiaRQjRg0nAKkRvdeNsTtw1h6VDIhk9JJL6yjMU9RvJ01PCAHCfqaI6ZCQZUyMJ6xdGQuwkkqlh+ynrik6y/QIkj7uFhP5BhEXE89NhQVSfP2UeV/h4Iatrgng6OhH9mXzfdfDAQRLe13vWHPlYS9UshOj+Zj78II1Bym3DuHM1fPxWgTVLtxe5V6/WOnbOTFOa8DVutv4fxRw6TFnZVfQ62QUqt+ol/u74KQQHB5vShRA9mwSsQvRWIeGMHhKOEp4eJed0A2HDxrNAPeqjhg0horGG7WeUNq3VRyvZzhAWjDKuBGAkC8Jhe9VhGgCaT7D9fBMRQ0cZqpM3kFd2FHf/cayIktJVANefN2rTX94Wx6x5c03pQvQ0o0eNomTOLdr7xp2GHll7gOPHTjLp1DkAjg4bwu2GNprCv9vmzuI7dRzesCtNlO3Rq912F82eZm7Zp7epHpo0y5QuhOj5JGAVogs50/QOrxz53rlusuO98609TneQb8vJvhxE+hhDF9I3zsR5QxMZe99izLsbGXOoiuTJSaQPMS4IMJz0W2JYULWfyK2bGfP3XaxmPLtnGlo/V37JmhpYOvEWoo4X8tQnu3H6VC3uO4r3F5Ow6wvt/aQnlprSheipxtyvd7403eXmi33dL4AJ5KsdH2nTp6e10J2+MDkzI1abvrLfOhr89bfznb9r0yciBnH3ogdN6UKInk8CViG6Sr6DFArUDq8qSHxWCU7dmSkUvqx0glWxtoiUtI4OWZvYfuIsDaFjeNo4hnplKU+fbiBiwEhWjxnDglDY5P6MPT6dKTXgdLlxekJIHjWejCHhRFw6yk+/PqunHzqGK3Q8a6aGQV0VOefO4GqpM+Fe7ps//02b/nJuArfcJuMBit5hVtIcDt44Rnv/3d93mNK7s6aP9mnTg26dYUoTgUXM1M9f4w66OV15xpR+vdW9q++DJ2SYIiF6JQlYhegq9kTsRS693WdCInbcbCpO18bSjVqZRer63I4tZW0+RM6ZJqKGTUTvPgP2VByhqP9EChcm8fTNcyi4y87SK5Ws/rrKkAuoKSX7HKROfZCNiTNZMTeF3aND2H6kmD0AVcWsqWpi6aRE0/r7qi/2fkrCpyUAXA4KYmraY9YsQvRoTQv16u3jPyvm7Bmlmm131uzxMP3AtwBc6B/CrHv0kmLRstvvTqJqYH8ARtRepPiT7lMVvLr6PPElervaMXdL0wsheiMJWIXoKjErKNXG502B51cQhYtC09B2dhKnG9+3zHcII99X/aGj5BHOz28aZ5p/7koThA5gtHde/yHYQ+BEY715HfWXOUE/osL6a/NuDB8AzU2c83iocJ9gD+B0b2XMu5sZU34WaGD1F7vY5uf79PbXsby3tO3z9fyZTImd7JNHXvLqya87Fj3I+QGhANxQU8fe/K0+ebrba8+HO7Xj0j15EoMGhfvkkZf/14ABYRyO06tQ1xQV++S5Xq99W9/Tvte3o4cx6665PnnkJS95da/X1bDV1tZe3ZItGPybLJp/8QI2bNYkITpNyelKHn9rA/ueeNKa1KKSkhJiY2OJjFSHe+ks+Q5sGxx41iUDThy2XBweB7nxLtZo4+G6yY5fjb04l9ZG7GxqaqKqylIa6qOW3KLPeMYzhq8T7Yw0pFz67jPGH60jaUQMr4wL5auKA/xDLfyvKfN4dngtxd9VQuRNxA+q5OXPSvj/GMp/3TSFGZeP8MyRU+zqP4mjN9/E+eMlvHzukr7iK3Xk1jcTP3Asr948hXjDZ/Z2X+79nMmZ/wHA+QGh2NY+y5ixevVJIXqLHb/NYeaHnwLw9U3juX3t/7Fm6VZ2Zv2O2/bsB+CLxx5g3uNLrFlECz7e8i4Jr28G4PDICGJeXUNoaIg1W5f74ucvMPXwSQA+vecO7v7xD6xZhBDdzLBhw+jXr/Uy061bt5KUlAQSsIrepLsHrM40G7mPeshVq/8q7ytI3LCJpeu8Aas3kG09YG2Tqs+Y87GbyJsWUxCn9Besq2NP4S6WHq/hpAfoF0Z6zFz+GDsccOHIL4apj5E7GThXzFNfHCKnQelRePTgiWyaOZs7wi2rBCjbhu1AHVmzFrPCGCH3AQU/ymC6S6n0XZRyF4+s+idrFiF6hf2fFxGxYo32/uQ//7xb94S9/4FUIuqVB2uX//j/MnmydLrUHsePHafB8U8EqaUjx174J+YsuMuarUsdO3acK6n/U3tf/evV3Hyr9BcgRG9hDFhbD2+FEB3CHm8nb4O3daqT3PV2Eu1R2MlgtdpjsDszg7zljo4JVgEiZ7J70WN+glWAcO5IfIATDz2GZ9FjeFIWq8GqYkDoSNLHqm+GxfPHe5cp+RY9xon5AYJVgMkL8Szqe8HqR1vf14LVysHhJKX/N2sWIXqNm29L4OvYSdr7E+/pVW67G1dJqRasHpo0RoLVqzB23Fhcdr1n+MrPldLq66kwX+8d+NDE0RKsCtGLScAqRBeJWllAVlGKOnxNCkVrC1gRA8nrCmCxMqxN9Lp0KtZ1WLh6DSaSded8FgQKSoWP+r++o02fuO9Ohg8fZkoXorcJXninNh31eQnHjx03pXcXZdv04Wzqpk8xpYm2a75lmjY9sOSQKe16GLrtE2364sybTWlCiN5FAlYhukwUK4r1RuelK71Pq5PJ9TZG19qyXm/hREiw2mbbN7/D1IqjABwdMZT7/kf7qqUL0RMtWLaYyqHKiSKi/hKF7+gd4HQng/foPduNueM2U5pou5i5s7Tp2MMnKPqs0JTelQ4eOMSkSr0Ph2kPLjSlCyF6FwlYhRDiGjVvLNCmq+6fR1h/ZQgIIXqz4OBgjifdrr3v//FnpvTu4Mzps0SfUMYNPTZsCLOS5liziDayT7dzaNJo7f3RT69fwOrKf1ebLp0yiZjJN5nShRC9iwSsQghxDd57429M/q4SgIoxI3joh9JLpeg7phhKtqYcOcmuv39gSr/evti2Q5uutEtQc60uztBH2+5XctCU1pUm7FB6qAZouv0WU5oQoveRgFUIIa5B/836k/6GlAWmNCF6O/t0O/tvjtXenzO0K+wOGnfu06YHSzvHazbWUKU6puwI5WXfmNK7QtFnhYy4UA/A5aAgbn3ofmsWIUQvIwGrEMLH3h0fs+WfnmXrujesScLA+V+53HhKaUd1cNIYHlz+uDWLEL3ekHuVYQcAphR+jfsbpbfs7iC+VAmoLvQP4bYF86zJop1mzp3NdyMiAAhrvELZHr2ks6sc3qL3Dnxw+k2MGTPKlC6E6H0kYBVC+Dj/p79y8/6DxOX8jW3/7Se8m7vBmqXPu3LlCpFv69UfbYvuMaUL0VfMX/QgR25QxrEe2NhEifN9a5br4tNdu7Vp9+QbGTp0qCldXJ0zhp6WL+8vNaV1hWmf6J1oBc++1ZQmhOidJGAVQviojxqvTcd8dwr7H97kvbSf8t5fNpny9WVb/2MdY6tqACiNncS9jz5izSJEn3Funt750qDdX5jSrpfj7+tjw9puiTOliasXOUsf73TcwW85dUppw98V9nz4EaFNTQCcHxBG0sMPWrMIIXohCViFED4eeWEVXz50N9UD9N5uYw+fIPZ3ufz9H37GB5vyTfn7mtqaWsa+s117P/BhaUMl+rYZD92nTUcfP8OH+VtN6dfDpM+/1qYnJ802pYmrd+tdc6kKDwPghtqLFO/W2wl3ttOG6sDuGZMJD5fx14ToCyRgFUL49fDKnzL09y/z5X1zuRgarM2fWnGUya/+ia0//Dk73rn+N6XXw/ac9VqnH8XTY7grRQJW0bdFRd9I0ax47X3t9o9N6V2t/FAZw+qUY/TQxNFMmapXYxXXZlB4OIft0dr7C0UlpvTO0tTUxM2FB7T3g+bMNKULIXovCViFEAHdGHUjDz/3c/r95p8pmn87V4L0U0bcwcNEZf6Rgh+v5KOt3aPNWlc4deo0MVs/0t4PW5psSheirxp+j96pUXzRQVwlLlN6V3K9p1cHrpuh92IsOkb/W2do08NcFVy6fNmU3hl2GsZePRkxmIWPpJjShRC9lwSsQohWxU6dwiO/+t9c/PX/4cu55jHvppdWMOlf/513nv7ffPzBh6a03mjPf+Uy6FIjAPtvm8achXdZswjRJyXdt4Dy8UqPrf08Hg6+u82apcuEG9rRjp6ZaEoT1276vLk09VNuISdVnuMLQwdXnaWhQN+fTt4y1ZQmhOjdJGAVQrRZ/C0zePjl/8OZtf8PX86cbk4rKWfCP/+WLT97ln0fda+xGDvKYfdh4t/TqzqOe/QhU7oQfd1FQ+dLw/d+yZUrV0zpXeH8+RpuOqZ0BHRs2BBmz7/TmkVco/Hjx+KKnaS9r/z8S1N6Rzt/voZphw5r74dLm2Qh+hQJWNvpSn0dtQcLOeeupr6dNWAuX6im7lw1decbafclvKmRiycPcrbITd25OgJ/dCP159TPael1Nd9BCNWts2bycNavOPGr/8X+W8zV7W7+8iCj/8+veXvF/+GLfZ+Z0nq6otffJLjJo0zPvYVbZ+s350IIuO3hB6kPUdq8TzxdxY7N71izdLpP39M7RKucqre1FB2r+ZZp2vTAr8tNaR1t99sF2vThUcO48575pnQhRO8mAWtbXTjIqdU/5tgDaZz74UvU/iCdyge+z3evFVKn9LDesvq9nHk8nTNL0qnaUYfehU1rGjn/9ksceeD7nH78WS48k8GZJWmc+N4vOVVaZ80MfEHVEuVzWnz9fAsXrYsK0U6z59/J4ldf5sizP6E47iZT2i2flzJi1b/y9qpfUbK/2JTWEx08cJCEDz8F4HK/fsR8f4k1ixB93pjRozgw+2btfcOOvab0rtCwc482PXimuQmD6Dgxd87SpmMPn+DLzwpN6R0p9F2934BziXqgLIToGyRgbYumYk784FkadqljjQ2KwBaqlHo2//Ulzv7rXpS+CAOreesNGi8AgxYy8KEIa3JANX/9BdW/LsRzGQgKwTY0REk4XUzDT1/g1DHrEkKoLtf5lqyfq+aiZWe9Uq/ka73GgFp676d0Pun+hTz0+7VUZPwDh28aZ0q7Zd9XDP6nX/LWs/9M2cEyU1pP4nr9L9r013ffzvQZ5irRQgjFmPv0dt3xJWXs/6LIlN7ZZhQrpX11/UNJvFuqA3cW+/Q4Dk0arb3/7tPOCViPHTtOjFrFG2DC/DmmdCFE7ycBaxucf/13XD4NBI0kdG0O4wpymPj+m0T8PB4b4Hkvk3M7lE5Y/Krfy4U/HwUg6IepDAuyZgigfhe1/+4GwHbfSka8/yYTt7zJmLyfEDwMaHLT8Ke9PsGDYjxheRuZtNP4yqK/N5aYNoWBliVEL/P5f/iWrC9J5+xbyr4IdVT9ZwbHHkjjzJJ0Kh9I5/huf6X2cOX0No597/tULknnzOLvc+ynW6jxU7MgacpZbvymmkuPPsmBqLGmtIRPviToR8/y1vP/wtGjPetJy1dF+0nYvR+AmrD+zEhdZs0ihFDNmjcX100TtPff/n2HKb0zfb5bqQUBUDF5ApGRkaZ00bHq4u3adL+Sg6a0jlK4Sa9WXjZxtDTFEKIPkoC1VUdp+Eh5smd77BlumBWhVucNYejDKxmg1oi58tEXAQJHOP/G61dVunql6AuuNAFBiQz8+WzC1UA3dNxChv9U7fVwdwm1pqVacPAjLh8DCCf03vh2VEsWPVciAzfnMGJzDiP+sIx+QL8xSi+elL5B7euVhPwqhzHb32ToP0bSuDqT0+es66imKvN3XBm2jKHvbmTM5mcIOfY61f9uvTlppDpvC5747zH2p4u5/0+/4cD/eILyCernAUHNzSTs/Jy6J/8Xb72YyZmzZ01r6K6+XbdBm/5mwe1Ex0i7OCFa4pmvVxcdte9LampqTOmd5bv39eDYliC1IDrbuDtu06ZvOnSkU2rRjNimV/G+OFMf61cI0XdIwNqqozQphZwEz4i1BHnh9E8Yr0wePua/TeiFbVz4sxLwtqt0FQie84xSMrr9OUYMMKeFDQhXJi5coNmUMpuxOzcyaeerjDLXzORcwTY8AOMeYKCc83u/2/47IzY/w9BhEYQPi6CpcB/NgxYyIEmpVl6zvxjP6IUMnB9BaFAIEY88SFBTMY36uOyqAzTug+DHHyViAIQOS2LA/eF4Cksw3YKWb+DijnBC0xczSJ11f+r3WPjn31H6D0v5dvRwLWvYlSYStu2l8omneeulX1NX5/foaRNvlWbry1jFueG8b7q1arSRt4O0i/Xw+Sf7uLlQGU/y9OCBzHryiXZUoxaib7pjcTJV4WEAjKm+wO4tW61ZOsWEz/T28jFzpCSus828czbfjVAexA+4coWyPR3b0V7ZoTLGVulXmskLZBgxIfoiCVhbFU2Q2glq02FvVUpdY4U6b2oUQ6yJQPUbf1NKSdtZutqaC6fV9hzjRratpLRpLw3vKNU9bffcwVBruuh9QsMJHxZOKABuLuYfhYVJDFEfmgycHo/t5EEunVTe1xcV0hQUT4jP8HZTCU6AK4XFSu/UTUe5/FkdtsTphn2+kTPrN+KJeZjwBOOyigd/4OCuv/yB4tRFHFVvbgDCLzWS8N4nlC97irfW/hsej9IDb3tcfOtZn2rPZ5akU/W5N8dRzv/cN12vGm1Ux7lXf8yJFCXP6Qe+T+Srb2ipx++dRZgzs03VqIXoyyIihvLtHfrJoHnnPlN6Z/jW/S031CoPvw5NGk1snM/JTHSCs9Mna9NXin2eeF6T0g35+vSUSdin61WQhRB9hwSsrRrJkMeV6rfNf36d06f1lMvuPC6+p+Tpv9jPwOSnt3LhjasrXW3J5WPbOP8npTpmUGpym4LPhl3baGwCiCVsUZQ1WfR2xdu4dMxcFTw4/gkGP1ZHw/I0jjyeTuULXxD8/EpuGGZZlgiGPfcUQdte4sT30jmyJIOGpmUM/ZFhOJtjW6jfAcHLFzOkfCvHM/M461O1GB76Hz9g7sYc9n/vfk4N9ZbDQkT9JRIKdlL40HLe/vXvTMu0SdRihqhVn4c/PxsYSb+Rljzzf6JUjfbme0StHWFU/jYXNtURsiaHcTvfpPrBEQSf+g6AY8OHMn9OvzZWoxZC3PjAAm162qHDfL67c4PW4r/rw9nUTTcPtyU6T8Tt+oOJsYe+pbLScKN0jaJ36SW2zTP13qeFEH2LBKxtMGDhMwxeOhIuFHLx8e9z5MfPcvQHaZz4wUaaCSdo5XOM8HNtrMp7gya1Y5qmV9M5fNcyDi/4Pt+9tIWqC9bcrTv70jIO37WME6m/48q5EIKefJnhbSq1baT2A7X3vvjZDLzBmi56u3Pvf+RbFfzYNi5sPIotZh5hqQsJHtfIlVffoMqnM6VGzv/pDZoujyR42cP0TxqPzb2R2q3VWvrZP71N87hlDJofApUHaXxnH1daqHK7+H/+kNu3vE7R4rs5F67Xdx9xoZ5b3t7GZ4vTyH/tj6ZlAhn4yMuMeDWVwWrV50t790L8gwyKsWQMDSdczRM+LIKBlmr2AA2hUxm49ldEJkUQTAjHyvU6v2fvnwflB9tYjVoIccvMREri9PbeR9/r3M6XBnzyhTY9evatpjTReW67O0mr/n1DTR3Fn3TMUEaF+z5niNruojGoHzMMD0CEEH2LBKxtEkrQjaOwoQxl4yk9SJNbrQYYFE7QDXpJkeb0Fuo2GaoKeoOApkaa33udmuWvcLaFG/pWBUXSLzqSNhXant7KpV3KZPCSB7X2haKPUKuDW6uCV/3tbzRHpRLx+6cY+XAq4/7wDMHnt1KnBaKqcx9Q/w6ErPk3xj2xmFErsxj65Eiafv83qlD2r/r36gj+4aNtKu03emTFT7FvzqHwgblc6K8O2QSMPF/HjL9uZc8j/0DBH9eZlrEKHhBO+NAQpeS4fhcN2yDo3nm++3nFuxz7QTpHHs/g+K5Kv52khU1MZMSsKAYAO/K3Mq1M6RTq4qgRPPTDJ9tRjVoIARBy1x3a9ITPijldecaU3lHqGxqYfEQ5MI9HDmH2vLnWLKKThA8cyOGp+oOJ2sISU/rVOvKW3u7ZFXcTEybqPU8LIfoWCVjb4MI7L1D962I8gC3hQQb86hnCn0slJCoEmiq5vOqfOK338wBA3b69Woxqm5XK4L/kMGJzFuEPqfUUz+2i7g21N6c2GvwzZR2Df55EPyppfOHHnHrjqN8bb6OaD7Yp3yUokf5z9KBA9A1KdXDfquDNF+pgTITaxhUYMJ6gG8BTayn+r7+IhxD6Ddf3nf6Txmsdfnn3ryu//RFHHk/nyL/uVXrX/tkfaUtN2bD+/Vnyi58z7q//l8IFs7gcpD+GGVtVw/T1b/Px99J598/6OKiB1G3bypWmWEKT/NQ8cJ+C+1MJm9VI4+oMn2PW6vJfNmrTxx6aj81ma0c1aiEEwN3LFnMicjCoNSg+ze+czpf2vLtNmz5lKNUVXaP/rXr1nWEHKmi4dMmUfjUSdn+pTYfeISXmQvRlErC2pqmY2t8r7UVtD/+S0a88xcj5SYy4bxljc7IIiwWo4/L/3YLxNr++UB3yI2YZEf+yjGGjIwgfFsWIlVmEL1R6+PV8tMfcy2orQgcp6xj28DOMeE5tV/sff+O8TxVOI7WzHYCkeQzyUw1S9GbV1LxV6LcqePjcRNj1OmfeKKb2nJszmWu5dHIkITPHA9VU79hF9WlgXCIh46q5tOYVzrirqS3ayJnfFsL8WwkHgqJnEfLQQkJm3UrwbbcSPDkSCKfftHFtqwGgiogYypIXVjHkjdcoSjK3CZ9wuhr7f/yVnY//d97f8JYpTVdN3bsHYf6DDDEFkOMZ+uscRmz5N8Y9sZCRP89iYFIdl98NPMj9+395ndjvqgA4PWkM96Q9oSS0uRq1EAIgJCSYU3P14znY0CaxI9Xt2K1ND0qcYUoTnW/avDk09VNuKSdVnuPzXfr2uBq7/v6BNn1+QCi3J99jShdC9C0SsLamvFAZQ5VYwn4Qr5dGAQSNZ9T/fFCZLt7LRa046ShNh5WpfnfP03plVYQTcbf6JNJdSaMxqR0GzJmtVIFsKqax3JpqYBx79ZEklFYmos84/RGXi/xXBQ+b/wxDfhRL83/+knNLMqjbEUrIml8xIgbgABdfeIWLZQBRjHh1JSED9lL3g3TOPbOB5mmpDFmp7E/hs1IZu/In+mtZLBBJ6A8fbHcVYYBRo27gkTXPYVv3Cl/ONt943njyHFN+u57tqT/iQ2tJzbFtXCqG4Ltn++znYUMjCB/kLSEOod8A4HKgMWnqGPNfes+UVYsW6tNtrUYthNBMeVAPNqa6j7F7205TekeI/1JpSH4xNISE+UnWZNHJJkwYj2vKRO39mS9aqcLSiup8PWB1x8cSGRlpShdC9C0SsLbmbJUydimR9PN39z10oPon1uFpb5vUVoqfvGNB1l3wE9bWX1a/VyOeQPfdxrFXB82mvzx07ntuWMz4nRsZt9BfVfBwIp94jonvb1TG+y14lbFJhmGSJj5ImLrPBN8wm7F/eFPJt/NNJq5ZRqQ1Avaa84zfcYDba+KkCTz8/75A4x/Xsj/R3Ej0pmOnic76I+//t5/w8XsfAnD+7x+YxpnVXK7knLe0WOVpoUT005X/xOB65egqnTKJex9doqW1uRq1EEJjnx7HV7foPRNWbvvIlH6tCj/9Aps6ItY3UyYyfITU0b8emm+Zpk0P/PqQKa09PB4PM4rLtPeD59xmShdC9D0SsLYmOlr9k/ZyaYfveIvVf99FM0BQFMHaDfp4gtUmNM0f7rNU+23k/Efqk8cZsT4lQUYX31ihjBn5ww2ct6TVFxWqbWTHExQoMDCOvfrIgx02rI7oC+KJ/P1TDAsUlHahmMk3sfj/e4m63/4zxdPNXf9O+e4UE176Le/94Iec+UulaZxZTWgoV956hfPPvc65k9Wc3/EKF7dB8FylTVTDkULOfH6UBqBh3yuM/FQvLb1h4Z3UnatG7aiylWrUQohABt6td4J00xcujhw+Ykq/FkcMvQ/bDEGT6FrRc2dp07GHT1D4qd5rc3u8/9fN2vSpiEHMX5xsShdC9D0SsLZm9Dz6q0OMXXkpg+M73Fysh8sXKjn3xi+p+bMyzqrt4YWm6o9Dk9VqhOV5nM/cxfkLjVypr+TcGy9R954SRAbdcwdKa1b1pnnHLu3GGSDi7oVKz8THNnL+xW2cv9AITY1cKMrj7L+q7e982uvp9LFXRxJ6t4y9KtojnAHdIFg1iouP46HX/l/OZT3H17Hm/TnWfZbgBqgv+k++/qLIlAYRDPvVc4Re3krt4+lUv7AX22O/ZNh8pST28ievU/f7fVwG9r/xpXLMqW74fS5nlqRT9bnyvuVq1EKIQBY+ksK3o5WL1ZCGS+wveN+a5aqN/fQrbTrqjttNaaLrTJsxjbKJo7X3xz4N3E9ASzxb9QcQx2dMpV+Q3KoK0dfJWaBVEQz7+VMEDQOaKml8IYPTDyzjRMqPqf13pedgJj7IoPR4vSolEJzwJIPUMVKb33mF6pTvc+wBfRnbrJ8wxDCG6uVPXqfuhVe0G2cAYlKJ+JFyY+7Z9juqU77P4QXf5+wzG2m6DAxLYpDajtCXYezVmHsYKDfUopdImJlI8h+yqHx5JQeizSWbA44cIeLna3jn6f+N62uXNj94aCJj/qRXaZ7wdDx6/2ORBC2ZRf8rV+hX0azNPfr8/1Tzb2TsHO/cVqpRCyECqp6j9/Q6YM/Vlb5ZHT92nFHnlSr5ZRNHEzfdbs0iutCFGXrV734laueT7VBbU8tU9zHt/Q3zZpvShRB9kwSsbRA88UFG/+mXDLgvCpux16VBIwl67BmG5firOhnO8JX/zrBfLaTfUEObukHjCfn5Lxn+LwsZYswewJAn/kVZh3H9QSH0u+9Jhqx/huE+n6syjL0atLhtnyVETzJz7mzu/69XOfbCP5me6gPEl5Qz8Cer2fK/VuP+puXho0IXrWT0Q+N57/f/ycjzSu2HL2+LY+7C+dasQohrMD3lPpptSh2GyUdO8dHW96xZ2q3IqZfUXojXgyVxfYydrbc3jS4/QvkhvS1qW3z05iZt+vANkcy9925TuhCib5KAtY2Ch8Yz8rksJr6/kTEFOdzw7kYmFfye8U8nMdjUdbBRCIPn/4QJW95k0vvr1GVeZezD8YRb29kBEE5wahIDTfPUdRRsZNL76xix5U3GbX+TCc8tDtzpDXpnO5N2bmT8w37GpBSil5iz4C7uWf8ah//3/6BizAhT2s2FLvr9YwZvr/oVx4+fNKV5hQ0Kp+78eSYW6D2XjvveIlMeIcS1uykmmv0z9Tam1ds+MaVfjZCP9WFyRt9uHg5LdL3bk+bw3QjlnmNgYxNle9X2FG00aNvH2vS5W6U9shBCIQHrVQgdFMHA9o5nGhreyjKRhKz5N0YtbKF6YWg44UNDAqcL0YfNS76Pu9/8v3zzv/6R724wP6S5Zd9XND7xNG+tfpmqKt8haHb8YT0R9Urr8aI7buY2aQcnRKcYfs88bXpqUSllB9tXAmfU3NRM7LcnADg+bAiz599pzSKugzPT9DZIl78sNaW15OjR49x4UhsfkPHztLYYQog+TgLWbmLgY79kbFKEBKNCXKMFj6Rw599yOPi0g5ORg01pCbu+oOaRdN765ywaLl0C4MTJU8T+Xak/3xhk46bvP2JaRgjRcZLuX6hV4e9/pZnSrfp4m+31kaE68ClLR2zi+omYqfZUCYw9dJiTp06Z0gP5/C96deCyCaO4zdDrsBCib5OAtZsI9ltFWAhxte57bCmz3voTpU89ypnB5or2CR/s4dR9qby19t/Y98c/M6DxCgAld91O/C0yYLEQnal+rt7OMWKPtVfvtju/Q68+OnjmLaY0cf3ctmAe58KV7iBH1tZR8smn1ix+jftQz1d323RTmhCib5OAVQjRqz24/Pvc+s56StKWcH6AucF5QsFOEt7fDUBt/1Cmpy4zpQshOt6tDz/IhVClPtGNJ8/yweZ8a5Y2mVZ0AICLocHMkOqjXaiR+nPV1Flf5xu5AgwKH8gRuzoYPdCvsMS0tI+mRg5+vI+RtfpY9zEL7jJluVJfR925On0UBSFEnyIBqxCiT0hJ/2/MePcNvvp+CvUhvpXvyxfMImbyTdbZQogONnbMaMpm6TUZLn64x5TeFl8VfklIkzIM1TdTbuSGG8wdronO9AVVS9I5Y339fAsXAajjxgsVWu6bPi7ieKEy9JDVlSNbOfq97xP23FptXnX0BKbN0Dtcqt31CidS0jiz5D+o1eYKIfoSCViFEH3Koh//I1M/+AtfLr2XZmWEDY6MjOS2//aYNasQopOMvk8fNurm/Qf5+quvTemt+ebv27Vpz80y9ur1EPxcDiM25zBi88v0jwXGjyQUaNjxChEHhuLpp95ieppofPE3nLeugEaqc/5I0w3LaDQ8RIwIGo/SSAPgKBf/4ib4oXhtjhCi75GAVQjRJz38sx8RtWMjJ371v7jhVxmMHz/WmkUI0Ulmz5uL66bx2vuyd7eZ0lszel+xNh0zRzrn6Vq3Erk5h2HzIwgfFkF4fQmNB8MJfSSJMCB41jOM2PIq5ZMn6ItUHTYEoV51BN/9DBcfvpEQtR+BZhvQEKGW1AKMZ/irrzJmtgzPJ0RfJgGrEKJPmz3/TqbGTbXOFkJ0Ms+82dr0Dfv2U68OLdWaM6fPMLaqBoCyiaOxT5cS1q4VwoBhEXi7BDj/9w9oHjSb/mot7+AByhB89QmGcVT7X6K//k4VQcT8JA5t36rNudgfmDmLIYZc0imlEEICViGEEEJ0GqXDHN9Oem5LfkDrwXv8mWq++MtG6s5VU99Kzzr78t/VpoPtk01pAJcvKOu/WG9NER2vmIsbK+G+JIZZAsuo4Wf1N5dqOLTvc2Oy5pbP9bFaB10ewYBUqf4rhDCTgFUIIYQQnebiW8/6dtCzJJ3G8ki+u13vfGnCf23izJJ0Kh9I5/huvcdYq+Bdn2nTY+P1IXKgjnOv/pgTKcr6Tz/wfY7+9aifqqiio1wp2sXlCyPpn+IbZE6/+2FqR+hjYdd8/qUpHWDHO3rpKtjot+o5Rt5gmCWEEBKwCiGEEKLTRS1myGalk57hz88GRtJvJEx6YKEp29l//ScGPxRK40uvc67JlKSZWnEUAE//AUQvulNPKH+bC5vqCFmTw7idbzLsZ9E0vfY7zp3Ws4iOdd65DcYlMSDGmgLcEEv5rETt7Qh1GCKjuvwPtOmm8Tcx5sGJpnQhhEACViGEEEJ0poGPvMyIV1MZPEzppOfS3r0Q/yCDYiDh9kSORelFakc++JRhS5KwXThI40nTagD4aOv72nTtjFiMA1Q1hE5l4NpfEZkUQTAhDH7oQYI5yJUyQybRcep30bANgh5PZqhh9vl3fsfxtw9yBRgz+1Zt/sBvv+PQAfPGmH7gW2361PfuNG1PIYTwkoBVCCGEEJ3G2wlPMIYg5955DFLTLzxwr5Z37GfFnPpwN55B8YSO02ZrqrbpvQmfnWWuhho2MZERs6IYoL5v+PwLrhBLsPSp1inqtm3lSlMsoXPMPfgGcZTGV1+hcoeb6VOGcFmNQoMar1C+dxfVO3ZRfRre/fMftWXqBw/EfscspX3z+Uapxi2EMJGAVQjRs12q4WRNlc+rutGboYmGWj/plwLUNwQa6lrJo36m/hlCiLbQgpwkPciZv2wRx4Yp/cKOOl9H3foTBP34e0QalvOaVliuTUf9341891oxfvtWurCXc5m7sC19gmHDrIni2lVT9+5BSFrIEEub00EPPcfgZaE0vpjBmcd/SWjoCC3tyv4vufjCK1wsg6B3d2vzB9Re5PzjP1baN/98i2FYGyGEkIBVCNHDub/ewZid7/u8ntZqmlXy2h7f9DlfV5pXBEAd2/duZsB2JU/kexuZ8+UJU/qezwqwvfeukv7uRp4qC9w5jBDCSA1y5j/IEEMQGRoSSuXsm7X3/cJHMPwh33E3S776kJAmDwAXx41iYOpNeP76S86+U23O2HSUUz/PpPGGVCJ+Gi/VTDtFBCN/u5FJaxYSZk0inGFPv8qk7RuZtHMjFT95REsZW36GK2PnY5tYzZTvzmvzjzz7YybtVPJPyllmGtYGgDnPMGnnMwy3zhdC9AkSsAoher7+Y9h9172cuOteTtwUCYQQFW7JMyRWSVdfu6eNtGQAju/nqdPNpE55AM+iJVRMCGfPd4W8VqWmHykk+WQDqZPvpT5lMYXjQsg5sIscZUhIIURLjm3jUjEE3z3bJ8iZcv8t2rSt9gxfffSJKR2g/N3t2vQ382/nhn98jgFJ0LTf2JlPHWf/9VkaTicx6NfLGCJjeF53M+9Ooipc2eI31Fzi2OIb+fztv2npR26IIOn+ewxLCCGEmQSsQogeLWrafE7cMZM7hkQyesgQCs9VwcDx/HSsJWNQKKOHRGqviP6+d7INQcPJipvFa7FDlKB32kSWUsfuM0q6+0wV1SEjyZgaSVi/MBJiJ5FMDdtPWdckhLA6//cPaB60kAFJIZaUOkYV/CcE6+VqJ97/yJQDYMRevYOe6DtuB0KwhZqyUPPGC1zYNpKwV59huLeRrLiuBg0axJHYaO39qa+LGbZ9j/b+bMI0bVoIIfyRgFUI0bP1H8LowWp5TUMpOVVwx4hoRlvzXTzMsvc2M+bdAp46aBjQ3iBsVCxLbxqPtzJiw7eVOAlnwSjlfdSwIUQ01rD9jNK2tfpoJdsZoqULIQIp5uLGSliY5FPqWfPXF7jwHlxOTtbmTfm8mGPfnYDTBzmz4yCVVdVMOKu2bAwOY+SgsZzf8QoXt0HwXKUn2oZ9r1D9726CfvQMgwZVKx34nKum/rK2WnGd9L9N7yBr2IEKxp/Rq3GPmz9HmxZCCH96YcDqxGGzYbPFka33zWDiTLNhS3Ma56jLWF6mPC3ldeAvp5U7Mw5bfDZua4IQokOcLDvCJsJJj/LT0ulSPYyIZvXQJnIO7eCn3wboUMmrzkV6+VnCbogl3Vvwc+NMnDc0kbH3Lca8u5Exh6pInpykpwsh/LpStIvLFyLon+LbprSxzA3UEbrlTW1e+MVLVP/171C2lboXtnJii36VvTjwEnU/SKf6xb30e/Jlhs1XSmwvV7jxAE2v/UzpvEd9VX2uLSquk7h5c7jST7nlnHTa28YCyieMYubc2YacQgjhqxcGrF4uMpa0Lzi0r63A4/GorwJS16eYg9bybOJsKRSZ8nkoWG5cixDi+jjLxso6GDIRhymAHMnTd9zLiQUPsTHxZp6+4z5yBzfx2rEAT7QAmk+QvbuYvOCJ7L49Rp9fWcrTpxuIGDCS1WPGsCAUNrk/Y0+zcWEhhFVwwk+YtDOH0bHWFBj+nNrZzs6NfLlUH+Lm2H4l0uy3dCE1uz7T5lf//GdK/u1vMv4fY7VhbIY88arecY/hNVYK8K67CRPGcyBmgnU2F26dbp0lhBA+em3Amro2C3tJBimZ7QlZjZLJ3ZIK6zO0klrnixm4lhdQujLKnHNdLnpFJiHEdVFZxmsXYemoyZYOXYIIGxzJ6HBvu7kwIoIBT6Aosw7n7t1kXBlOwZzZ2A1nyT0VRyjqP5HChUk8ffMcCu6ys/RKJau/1ksMhBBXb1rKvVwOUuoMxx4+wSdnpzLiZ/FMLDsCwInIwdxxd5JlKdETNPtpqxp9953WWUII4aPXBqxFLKVgrR3XqpSAVYNbZU/Ebp1X5GpXqW1buDPjzFWMfaoNK9WQHfmmmZDvMFdHLs8mzhZHdrlebdmRb5zvJju+pc8BaCFPeTZx/r6HukzcVT8cEOLauQ6fwNVvJE9PsfQ/ermS7QeLKdKaTDXRoIyM4UcTrsJtpFSFkJU4n2RLT8NVV5ogdABjvDPChmIPgRONDeaMQoirEhNzE6WJ+pX39CefUvj+h9r7k/abtGnRs0TNvd303hUznvhbZpjmCSGEP702YAWIWllA1nQXGS+2pYWpH65CXCRgV2sEJj+aCiUZRPtt23o1lEAvel06FVoV4wqyyCDabzDZNjlLMkgsU9aXu8g710XG5BTYrH5Omb8SaCcOWzQZCQV6decEw3eJWUr6dMjbYPn95ZvIKbGTvsRc8ixE1ynntcpGwoaNZ4H1rBYahPuYi8TPdrH9TBWuAzvIqIalI5T9teHUQTZVnKABaPhmB3OONXDH+Jk4BtRwsqaKkzVVVDcqq1owIhJqy0kpLMddc5RNn3zBS40hLB2thbBCiGsUeY9egjql0MXpbbu094NulQCnp5p+czxlE/ThxBpn6kMZCSFES6y3dr1MFCs2Z2Ffn+KnVLAV5dnELc7DvnaNXt13US6eLamwPgWbrQNKFPNXk1FiJ2vzCvRQL4oVxQWklmSwur3fGQAXpBWwwtDszsu+1jA/ZgVZy8G1bpMWGLszM8gjlYJ1egXn5HXG7xLF0jQ7rM81dTKlVJXO8vuZQnQJ91FymkNYMcHfTjic9Jk3s8JzgoV73ieu7CxhIxPJmaqUxJ44dpBl5Yc5AZw4X0c1sOfoLsbsfF97Pa2OphE2dQ67x4VTeryQ6J27WVYdRPqUeayxDqEjhLhq8x64h7IJStfb4ZcuM6XQBcDFkCDik6RBak824B8e40DUOIoWzGLRj/7BmiyEEH718oBVCcwK1trJW9x6T76uVdF6VdjJGSRs8fi0V2VRLh6Ph4q1djV/4N6IW+PckAfT01nqc49tJ9FfSWYbJUz1V9LpWwJqj7dDSSHKrYCbTetcsNxhaY+rfJeiA0pYG7Uyi1TyyNWCaSe56yH1UWnFK66jqPnUL1rCmvHWBNXgWLLuewzPIuVVOitGG7oGQlkwZhJRQFTiYi2P8ZU72Zs3nDsSH+DEQ2paymL+GOunR2IhxDWpn3ubNh1+SRmXpmLKjYwadYMhl+hp5i68m/v/9G888sIqa5IQQgTU+wNWQ5CV0kpVXnMvwcbqtL6iVpaqPQS7yJh89UErCXZD6apXFPYE67y2smNo/tN+aumx/oomo8SYIRnHckMwnZ9LHqk4WvivhOjOxsQmsS1eqvQK0Z3cuvgBasL6m+Y13xxnei+EEKJv6BMBq97j71VUDW5F8roKsqa7yNl8ldWD/Xbi5MZVZJ3XNaxBu/dlLGlOfjRVqxbs3JDnp1RWiJ4jLNzSs5IQ4robO24s38w09yobY+m0RwghRN/QRwJWpSpvwXLIW+wg15rWRVzFLlOJqtKJk7dKrpGLwhJjNVtztVwv94GOjGqV9qnGNq0BLXKo1YKd5K63k/W8hKtCCCE61uh77tKmyyaMxD5dSliFEKIv6jsBq7cDIfLIW29NaRtnmm/VX3dmChklqWRZ27palWeTYQ3uFq0ha3oeKaYegd1kx6eQt7zAUCVZDSZXrTYNYZOyyjfUvRZRK7NI9ekF2U12vLX9r1ItuOjZDPL8tsEVQgghrs3s+XdStGg+B6LGMegphzVZCCFEH9GnAlatavBVc5Ex2di+0zskTW7AKrHaGKuTM0jYUmrpSTeKFcXq0DGGNqM5aRV4DD31og3Rk0eKN98SKLim3+JPMrmeAlJN7VijyUkz9JTszfl8FpS4sKct9dMGVwghhLh2j2T8T+7/078xe/6d1iQhhBB9hK22ttZjnXmtBv8mi+ZfvIANmzVJ9Bbl2cRNziG9zBqEXz8lpyt5/K0N7HviSWtSi0pKSoiNjSUyMtKaJIQQQgghhOhiW7duJSlJGZe7j5Wwio4iY68KIYQQfVEj1TVVnLS+ahsMeZpoqFXmVzcaZvvT3KCurw7jGkwu1bScLoTo1SRgFe3nrz2uEEIIIfqAcp7e+T5jrK89X6r9cdTh/OQtBuxQ5kf+fQsZ3wYINU8VsvDvW4jc+T5jdhYwYOs2nHXGDE2cPLiN6PfeZczOvWw3Jgkh+gwJWEU7OHEEbI8rhBBCiL5iafS9nLjrXk7cNZs1YUD/cMYADQd2k3IuhDWJi/E8cC+5QxvJPuhvRIQG8g6Usz14IqUPPIZn/s083e8sy74y9m5ZSe7ROpaOGGKYJ4ToayRgFe2QTK46Lqveg7EQQggh+o4YXrvrXnKmRDJ6SCSjG46T2xDE0xPjCAPComZxYv59PDcuDEIiSR0dAZfr/QyZV499tJ3dt87EHgIMjuXpYSE01J4x5B3JirsXkzUixLSkEKJvkYBVCCGEEEK0UQgRQyKJUGNI1+ETuPoNZ+mkIGVG/yGMHhym5m1kz7kaGDiERG15r0gSYuO5Y5i6HCdwVjUSNmSEYfSBILlTFULIaUAIIYQQnehSjW8HPT6d8bSjkx7QOv6pvtRkTaChTl2PnzTR0cp5rbKRsOHjWWC9o6zYxZiCzcw5N4SNtycy2pJs1oSr8DMyLoXz21hpbySEMLOeXoQQQgghOoz76x2+HfTsfJ+nv1UzNJ8g50NDJz3vbuSpMlPPOz4ayj5izM7dbLzoLZ0DqGP73s0M2K6u572NzPnyhCFddDj3UXKaQ1gx0U+QOWwSr8VEkd7vLOn7D1FtTTeoLtvBnGONpE6dT7qMMCeEsJCAVQghhBCdq/8Ydt+ldtJzUyQQQlS4ktRwqISnLoSw5tYleFIeYNuIfuQc+oztzdaVeB1lTcVZwm6INQc3x/fz1OlmUqc8gGfREiomhLPnu0JeqzLkER2oCeexShpCR+EYa00DIiayNHYmf5w2hrCqCjbWWDOoTu1lwYGzRI2bQ+5kdacQQggDCViFEEII0Wmips3nxB0zuWNIJKOHDKHwXBUMHM9P1SCnetBoNt48l+fGhkC/ISyYNIqo5hqKzljXpKguLeGly+FkWaqONgQNJytuFq/FDlEC4mkTWUoduwOsR1yjhlJyquCO0bHYDbOLSrbxVPERwxyAJqr9jWxT58JReAR3ZDzbE8dYU4UQAiRgFUIIIUSnMnbC4w1yRkRrbRpHj49n6cThWnb3yTO4+w1hzkhtlq75CFnf1RBhLV0FwkbFsvSm8USo7xu+rcRJOAtGmfOJjnGy7AibCMdh2HYAYzwN5Hz7BU8dOMrJM+Wsdp3gZOgIkkcCVFF0sJiiaoATZO8uJo/h5E4bTYO3fXOtv8hWCNGXScAqhBBCiC7hDXLSo8xBjubUXpYda2DBxHjusKYBJ78u5qXLUH26ENs7G0ncV+6/bWSdi/RytdqwDOHZCc6ysbIOBo/3eXAwOn4+20YGkVu2mzF7CnnJM5KNM2eppbAnyTrkIus0QDWFDcCVs6R8bGjfvOdLP0PgCCH6MglYhRBCCNEF1CBnyEQc/oJIQ/XQjfH+AtoT5J6og+AhPBdtJ3dUOO7KQpYVnzVna1ZL7oInsvt2P50BiQ4wnKcXPoZn/s14B7DRhbNg1mLqFz2GZ9FjeO6bz1Jt6BoYEDqS9LEAdnK9eYyv+2YbhrVRTV6IZ9FCkq3zhRB9ggSsQgghhOh8lWW8dhGWjprsG+QYg8w5dq1ar1k1hZcgedJ81kyLJ3XmfF4bDNvPVxry1OHcvZuMK8MpmDMbu9zldDMTybpzPgukbyUhRDvIqVwIIYQQnc51+ASufiN5eoo1XG1fkBkRFKJOhRBmHNWGJlyF20ipCiErcT7JEhR1Q+FEyHYRQrRTK5cFIYQQQohrVc5rlY2EDRvPAsudh/vLbaRUQfpNt5DYpHa8U1NDQzNQfYRNB49wEoCRLAiHPPcONp2swnVgBxnVsHSEUoG04ZsdzDnWwB3jZ+IYUKOup4rqRvPnCSGE6FkkYBWiizjTbNhs5pcjH8BNdrx3ngOndUEhhOjp3EfJaQ5hxQTfNqWuCw1AEzkHt+kd7+zcwWtngNNlLDtURiEAw0mflciKoGqWffY+cWXVjB49k5ypSontifN1VAN7ju4yrOd9nv7W8oFCCCF6FFttba3HOvNaDf5NFs2/eAEbNmuSEJ2m5HQlj7+1gX1PPGlNalFJSQmxsbFERlq6OuxUThzxLtYUr4DMOFZPLSV3Ebgz44guzsKzTrqWEEIIyrYRfXYShbNjArRrFUII0Rtt3bqVpKQkkBJWIa4Pd2YGvLyCKNxsKk5nzSJlftTKLFLX50opqxBCAIydLcGqEEL0cVLCKnqNnlPCqpeuRpmmUasHr8ZenNum7vsbGmSAdSGEEEII0TOEhVk73vPPWMIqAavoNXpKwOrOjCOFAkpXRlmCV9oVsHo8Hi5cuGCdLYQQQgghRLc0aNAgbLbWY0QJWEWv1DMCVjfZ8SmwuZQVMer7tE0sXecNWJ04bLk4PK0HrEIIIYQQQvRG0oZViOulfBM5pLNU6ygzCjsZrM5X3rkzM8hb7pBgVQghhBBCCAlYhehirkJcCXa1NFWRvK4AFivD2kSvS6dCeggWQgghhBACJGAVoostyvUzZE0yuR4PHo8Hj9aWVQghhBBCCCEBqxBCCCGEEEKIbkkCViGEEEIIIYQQ3ZIErEIIIYQQQgghuiUJWIUQQgghhBBCdEsSsAohhBBCCCGE6JYkYBVCCCGEEEII0S1JwCqEEEIIIYQQoluSgFUIIYQQQgghRLckAasQQvQqbrLj48gut84XwiDfgS3NaZ0rhBBCdDsSsArRCzjTbNhs+suRb83RxfIdxGW6rXM7gBOH4XfabDbT5zjTzO87h5vs+C7+j/Mdpt+svBz4CzfcmathcykrYqwpgRn/N3dmXNf9tvJs4toQNLkz43y2dc9g2V/js7kev8D3uHDieDaRinXJhnmdIOB+ex2OoQ6n/Abr72vbPurEcU37gpvseP/Hv5c709EJD60C/2bffaynUI5Rf/uiOzOu9WM20LWuPJs47zm6PBtHprv91w7jOjqYM836ULOd3y2gjlrP1WrjOTffETitPQKup53HeKD9qFVt/BzvubgN19vuSgJWIXoFO1llHjwe5ZW7yJrei0zPokL9nR5PBenrorWTcPI6D6Uro6xLdLAoVhR38X+8KFf9vQWkar8/F7/hxpI17QpW6bL/7Wo5Wb0unQpPd/6OLTDsrwUJGaRc1U3JtfHZvuV21hSvoNP/zYD77XU4hjqc8hs8Hg8Va+2kblGme+Q+2maBf7PPPtaTTLdTtMF6I+9m0zqXZV47xKyg1Occ3c793u86Oks7v1tAHbWea2A451ak5RDtL0hblIunI86BHbWeTuUm+1ko8HjwdPZDyk4kAasQvZb5abj29C7fQVxmtvIUMs2pPGnNVJ++xWfjNjyh1J6SlmcTZyoh8eUtBbPZbDg2mFIM38P/slcvihXFBaSuzyC73Fiq4PuZzrQ4svMNv8NwETN+d/1pqVKKka2l6U+knWkd/TuuhvH7xZFdrmy36MnRlu/a+vb1/m/uzDiiV7nIW6z/P6bt2olPzU3fU/ssN9nxKeSVZBDtnWcqtfNuB8t/sS2buLRsbR9w5Bt+h+FptLFmwtU93W6f5EdTcRV7b4INJQGG72T8v42l3r7/iwOn4b/Qv79x31f2A3NpmxPH5GiiLdvU///feYzHkO/va9t+q5zLnD7HujfNu86OP++0wHJ+NZ1b0pzqdvfu097jNMC52sS4v6ym0Jjkdz/oWj77mPZd1X3b+L+ov1s7/rznYrXGhX5cGksBzSVnHbp/JmSRhXIN0eSvJicti1RtRkvbyOVnH3Ti8BMoafu932uqn3O6to6WPr9jaN/tGreV6fros29aa0l5z1HW46RjRC1Jx473+6rXhPhs3GqptzszzvRfemsYBbo2+JyftdJzyzZNy/W7TKD7DvM901UybTf9s5xp0WSU5JESYBv4O+c68i33P2lOw+/Tt3Wg39YZJGAVoldwkTHZewLyBmjR5KRVaCUcCatStJOMa1UhDu1pm4uMYof+NNKWq6SVZVH0rHqzEbOCUm+p5hbIsF4sy7NJWZWgPMHzeHCQpyU501Jgs7psWSIZHX5SS8ax3DzHnZli+O3eJ9QuMrxPGT0VZBWlaAFQtFqC51sKlkcOBervTiDjxY7+7tfK+/1KWRGTTK53G5Wlk6N91zZsX1XUylK95GRdMuQ7SPH+fk8Fic925o2//j3176Y+kFCfmOfas4lb7N2GHirWFpGi7U+G/2ISsD5H3e8KYLFN+x0FCRmsVi/QyevU/8tTQfq61Z342xTODXmkPpqs3nyq28HjwfNyobLPWfbF0pVRLWyDPFI2qP+X4fg2H/fWquHKAwDUkjFPWRZFi73r8/f/d4GAv69t+61rVYZ2ftH2h/KW9pPOZzy/Rq0sVX+bhwIyyC5PJlcrcVa2T0vnai9nWgpFa9U8mxMpKlETyrOJ0/YDD1nFvst2rQD7tvF/KUsnZ7KN3EeVbZ5VZAgW16eo89Vz7pJs3C3utx2gyIX9UeP5XSmRylpp17K0tI387oOtCXhNNZ7T9ewtfX5nuPptZeB33zRcp7akYl9bwIoY5drjzaccJ8YVXT3nixkQr25H7zXBUCIatSQd1m3SHlJvWpeAY1GAa4O/87PGTfaSDBK8++ijaHdBfn9bC/dM10LbboZtlbyugqzpqRR4PJSupIVjST/nKiXk+v1PASnYlqjnVMO9kN/f1kkkYBWiVzBWCc4lGSe561PJ0k6oyaxZC4Vq4Y597RpDNSM7Wc8r76KmJuhpMUtJT9Ay6U8cF+cZSokU7s05YFhn8qPe59JOctcbgunJGbiKXJ1+Ixy1JB1WRVuewtvJ2uy9UEWxNM1O0QG3EkS8rF/Akp/PAu33Gf7DRQ7D0/buwriNDU87Tf9z27avP84NebhWRasPQqLJKCnC1WkXJP17Bvpu1v0samUWqdrvNP8XLM9Sb/jsJE7X0/R90/hEvBN/m1o6bLMpN325i4DyTeSoT7yNx5R1X6TFbZBKgVa9KxnHcheFLutxb1G+iRyyWOOtrhezgqzl3vW1/v93hsC/r237rfeGF29pSpGLj1rcTzqf+fyql2akrHdp52CddZuZz9V+88QsJX26MunenINrfYpWyuH/M7pQgH0b4/8SYydhunc/jGJpmmGDLi/Qq5MucpBaUoirxf22gyxaQ1ZRrlr6uYmcBIdpG7a0jfztg23Z1/xfU/0dvy1/fme46m2lp7a8b6rBrB70tXactIPhnJtCgf4Z2jXBIGYFWQk5bCq3bHc/1wZ/52eNdR813S/4/jbrtcx0XboG+rnHsq28rN8z0DUATPuiPd6u//ZWfltnkYC1JU2NXDxXTd25auovWxNb0ki9utzFemtaG1yuo+7kQardbV/+Sn0dde5izh6spO5CozXZ7HIdder3C/Rq6+eKvsGdGUdGvPp0tyxLqWLTZsqTPe9TuI5v7+Ekd30CduOFSH167dhg69rqgNdTvoPo4iz1fy7osODa205NeVlL7HoyJ47JhWR5nw5bSuk7jLc91ZZU8oyllqa22C23Leq920DRe3+fm+z4DBLVh4kVa9t35mwru7fkVX1d1/aDtG/f7j6iWJpWREamG+eLOaSbbtw73rVdU3sO//umm+wlhWRp+0UHHyfG/a8N+17yownkbHbj3lyobveOvDZ08G/rVrr2t0nAGsDlY9s49vj3Ob0knTNL0qn63JojsCtF/0HlknTOLPkFNUesqS1oqubcaz/j8ANpnHn8Wc7/IJ3TD3yfI6s3UnXBmlnVdJTK1T/m2ANpnPnBL7nwwx9zJuX7HP7hHzl33ppZ9fl/cEb9XYFeZ986al1K9CjJOJbnGaoZOVm9ChKv8nziKnaRMFUJM92bc0xPUVFLQFxatRrlSaTCTuJ04/foaEp7sCJTiYYueZ2HAu3poYuczeb/I31JFMmPmgMJUxWi1hiGBnGmeduCOHFchyDZfaAIu/d75+d2SAUje7zdHGRdZ0rJuV51152ZQV6C/eoegJS7KJqeqN4oOsldr87vrG26KJeKtBylemSMnYQSvWqyl3VfpMVtkEeud/nybDLWp+JYZD3uLWKWko7hc8uzybA+7OligX9f25jOOy9mQNpS5nXkfnJNXBSWeP/fQJ34WLeZv3O1ch7Vt/cmctQqwVFTE3AZfut1F2DfbrP1aimnd7std5DcRftt1MosEtalkFGUzlLTulveRv72wdb2tdauqWYtf/51429bGZID7ZvuzBQKXzZ2JtWW46QTLXKQsG41q4sTle0e4Nrg7/ysibGTUKKW1GK8Bvv/bYHvmTpZhx5L/n8b5dnEqW3X9TbC7msebk8CVj9qtv6Sk6m/48ppa0pbVHPu9W3KZMJiBsVa0wOp4+y//hO1fz0KTUBoOLZBAI14duVRs/wVzvqUetZx+oWfUb+rUnmrLQMc3ErtD/5IVZMxv+hLktcVkKBVtUuBLVdfcpH8fBZFi9VqH8UJvk+DF+VSkGCo+qiV7yltEPXv0QGdRRiq+yi/y9qWxNwRQAp61dCEYm/1JMP/YfnupipEPUjUyiz9f97AVZewRi1JV7Z1mpOolaWm/8Z/9/1dKGYFBWuLtOqG0evSr35olpgVZGm/LReu6Sl620StLCB9XTSO/GRyy/Rjyubt+MKyL8ZlulvYBqmwQZ03OYf0MuUG0HzcW28Qolix2fC5huWul8C/r23sCYXa/qAdux25n1yTZNZo3yOFwgTvmTMZR4Le6VLr52rLdltSSIJaJZhFuUq7Se//d60PVq5ZgH27rZZDrs9266r9Npk1aZDgp9pnS9vI7z7YilavqRYtff7VMfZ70c5t5OV3Wxn42zfLs0nxduynfXag46SrJONIyKMoXn3QEOja4Of8bFxH7pYE/T/VrsEBflvAe6bO1pHHUoDf1klstbW1HuvMazX4N1k0/+IFbNisST3C2ZeWceG9EPo9Ng/bX7fRBIT8y0bGzrHm9HWl+I8c/+lWPIQT+tt1jIm35vCvYfcrnPrFLiCc4P8nixseHEkoUFf8Oud+toXmJrA9mcXEfzScCEv/yJEfK58VaJmgn+cw/uEI40fB7lc4/ItdQBKDdj7DcHNqj1VyupLH39rAvieetCa1qKSkhNjYWCIjI61JohdxpsXhev5aL/JCdAdusuNXYy++2huNXiLfQdyBNW0KEEQPUJ5N3It2Sq2Bj+h+ZFuJLrB161aSkpJASlgDGJ9EeN56Jjyd2M4/qJpzOVvxAMR/j8FtDFYB6j7ZpUzMepJhauAJEB7/JIMeUwJOz0d7qNEXofqTPdpnDbUsE/5QOABNH+6hzrCMEEIIIYQQQvQU7YvH+ojhTz7DiHEh1tmtunLwbRqKAMIJTV+Mt3Zu645y5YAy1S8hlgGW1MgZauTrrkTvTqmRxsPVANhujvf5rCEz1WXKjtGu/qKE6KWS10npqugtoljR10tXUarVSelqLxKzQkrsegrZVqKLScDaYeqoWr9FKfGMeZhwP71Jt4XHTw+/DfX+ykhP0XxCmbIN8g2ug4PUeRcu0GxNNLpcybn3NnIiM4/KHcXU+LSTFUIIIYQQQojrQwLWjlL+NvVqrd7g5YsZYk1v0XiCpypTHuc2S0dJ1dTkFyqTsdFatd+OsZcLKT+m9qU8Lr+zkfoXfklVSjrHd1VzxZpVCCGEEEIIIbqYBKwdopEz6zcqpavjljFofgjg5nTm7zie+TtOt6Eb56EPPKh0UXVuKzU/yOTUe7s4s2MLJ378T9QXKXlsM+MZbFnu2jTCZSA2kZCFsdhClaF1Gl9Yw9lj1rxCCCGEEEII0bUkYO0I5Ru4uEOZDE5/mKEAnKLxnW3KSx11piXB8U8Q/pDam++RvTS89Ap1L7zO5VJvdeCRhN7dwW11gkYSujaHcX94jrHPv8zEgpcJHQc0uWn4W7E1t+j1nDjaOaSE4mqX63juzLir655f5UzTu6q/1nV1mXxH+4cKKs8m7roPfyEUbrLj27Et2rLt8h0tDA/Tzs+7al31OcIfZ1pX/vfXvq17zPlWiHbqUft2eTZx6jjk3Y0ErNeskbN/eVctXV1M+Hyld972C2f4yn9n2K+WERwXgW10BLbRhnXNTyWiozqMmfMMk3ZuZNL23zNmVgTB3vmhsQx6RA2Kvzpk6pFYiL4geZ3vmK69UswKSj3SaU+P1JZttygXT7HvWJJCCCFETyQB67U6toWL7ymloEGpDxMRZM3QHiEMnp/KuN/nMPEvOYz8caw6fzxhP0wizJK7MwweP16ZKP/O0COx6P7cZMd7B+JWBqM3zzMMcp3vIC4zG4d3MO80p1JKakshr0QfzN6dGactq+RR5TsM83/VtuXKs4lLy1a+T8CSn6vjTNN/92pjxQDD9/RfAun7n7kzHdpviPYObp7mVEu1vHn1kgTjb+24J6hOfdto29JaYqKWauc7sC3Ow7UqWv9fjdvH8F2daXFkZyppjnwnDnXb6P+f/l/53YYdyJkWR3a+4T/1foZx30xzWraR+lvUJ8DG7a7/R+bf4W+dfvNYtqX//eXq+P88wzaOX43aS4H5OFH3Ke17aceNvu38H8vKehyGmgLez3fku8mOjyajJI+UDt1nvQL8Lp/vYUjQGJc1/FbTPLUkL8Cx7fsZSv7szDh1P/F/bF29lr6Pn33X5/sEyuOdF2A/tlnOrdpvurZSzmvl0v7/Vo5Jy3b9qI3n2x7F7z4huky+w/e+xXItM18TA22z9pyDfI9nn3sJy3mqo++HAvE9N7b8PXyvr9ZzV6D/q/NIwHqNzv3lbaUX3kELGfigWqW3Q7ip/oN6ub/vCYaOs6YLoXOmRZOTVoHH48HjUYZvMc8rIGFVinYT4VpViMPjweOpIKsog+zyZHI9BaROz6JCXT5qZam6rIcCMpRly7OJWwwF6nzPuhfathzA+hzY7OnYkp98BylFWVSovzGxyKXML88mboND+x5Zxfpv9/L3n3lFrSylYq2d1C0ePOuS1VIt9TdvgYxMN5Rnk7IuXf1sD7mLjGu/Fsnkej+rLJ2cF1u4XVuUi2dLKva1Fcr/atk+FWuLSNEu0i4yipX/xPhdk9epn6Vux4KVUYG3YYdxkfGs93tWkFWUol1EtX1zXTLOtBRln/F48JQlkuH9LetTyH3Uuz0SyFiiXGz131JB+rrV2o2ucZ1+8+Q7iDZsy44sZff3ec60FIrWqvve5kSKSgwLeI8TTwEstpFCgbIdEjJY7SfQ8z2WDYk++2gUK4oryJqeSkGH7rOKgL8r36H9Do+ngsRnrUGIm+z4XPV3ePC8XEhKplvZ/lvUedp5I48U7dg2nNcCfkYeORSox3g7jq028/99Au67hu+zdHOK4RyklJq377ztLXFXP8d7brouvL9LPSbV/zbQ/m/crvPacr7tSdpw/RGdbNEasopy9Qe2G4rIet5aL8VwTbT732bWfbWlc5C/Y97nXsJyrSlIyCCls/dvn+uA7zXP9D0CXF9N51L8/1+dSQLWa3FuKxffVtuYDq2k4ddKJ0vK612tp90rG3/H8cytnDcu24r6bXlcOgYQy4AfzvZTujqeoEnKVHNllTVRHwpndCTtKfS90qSWqw4aJDtHj+Ekd30qWaabbOu8ZNashUI1nrOvXaNWKYxiaVqgMZj0J4sp610UusC9OQe0ZQPxXQ6A5VkdPg6qc0MeqS97LyJRLE2zA8r3dK1P0Z7+mb6HsqSf/6xl2hPHxXm4il0Qs5R0MojuhBJI7cnn5AxcRa42P4G1bp+olVmkasvb/VywvdSAQbsgB9iGHcZO1mbzdsxXmxkAABrrSURBVCs6oH5L7fs7yV3vImOy+r8b/4vlBXqwtchBakkhLoylTdFklBThUi+g+jr95zHvRx3M5/Ms+17MUtKnG/Jrx4mdxOl6vuRHUw2ZdC0ey524j/oK/LucG9RaAH62DQDlm8hRS32Nx1jyo6nkLbaWhKZSoI3/mIxjubJ/Bv4M83F+tcdWYP6+Twv7ruH7RC1Jh1XRhhJn63mpbedtn3PTdWH43oscaHurz/6v7Mu+29Wse/ymq9P69Ud0viiWphWRm49yXBWls9Tn/kO/JgbaZv731fYe8zrrtSb5+Szo7P3bz3Wgxe8R6PpqOMYD/V+dSWKSa1F/UWm7CnCsWO9k6Z1tNL5TrKV5Pt9G4zsH2z5UTJOb8zlK6apt6RMMu8GaQRE6Wa2+u6/YEgw3cuEjtXR28nhLsNvI6dXLOHzXMg7/utjynRo5/5Fap3LyuA4eQkf0LG6y4zNILFOenlWsVQLB1l3tch3P7i3pMT5VvEruzDgy4tX1lWWh/KooVhR78Dyaiy1gNcerkO8gujhLe3rrP0zpWO7MFApf9raL7D7bEJSSQG07tlg678QxuZAs7xPj5dZ02pinI3X151l10j56FVK9pRQej0+NBgCme2tKqK91yUoNAk8BLPGtsuZPq5/RpcdWG/ZdtSTRscF21VVf/Z+buosA+38r27V7/6a26cjrj7g6UUvSKdrghPxcitKW+h5/Fn63WSv7qlkbjvnronOuA37/r04kAeu1GBBFyEMLA7zilWFqANttCwl5KFbt3Kia6h27OLNjF9WnTWvT1O9QS1eDYglLjdc7RbIYMnOW8hnHNlKTuYuaeuByHdVvv6T3WnzPPEvAGsLg5CRl8u1MTr5RzIV6uFJfybk3XqLO2x73/ju42u6jRFdLxrE8z1JtyjrPyepVkNjmK7+LwpIE7DEAbjatUx6dKSUCelVLX/6X6yz2eDt5G7zfxvA9pybgavF7Wv+flrmKXSRMNTxZNCaq1XK9JYTXyn2gCHu8uqHyc8nTUvLUp8XgzswwzNdZt487M4O8BHvLF83ybFKKswwXmwDbsDybOPWC7c6MU9usuMmOtz59bgsXOZvN+2b6Euu3tJM4PcA2Wq9X9XJnZpC33EFyuYui6Ynqza2T3PWmJRQB8iQ/mkres5abEUObJ2ea9yLvxNGewMLv5ym/y7stldJF40KdoIV91O9v89Peq3WBf5c93u77/xrF2Eko8V/lWbnZqiAL71N+42dkk7E+FceiNnxGi8fWtfD3fVrYd/1IXuehYHkRrnLrean183aL56brze/+72Xdrrpu/ZvaoPXrj+gSMUtJL8rFsaHIz/XFrOVtZt1Xr/6Yt15rnC9mgPec1NkM14EWv4e/66t3HaqW/6/OIQHrtRiWyOiVP2Gs39cDWqAZvOwnjF35oDrczQEuvvAKdS+8wsUy09oUxtLVJ/57wNJVAGIeJfwhJaxsfucVqh5YxuF70zj/a7V0N/ZJBs8PsS5F2Jz/zqD7woE6mv79l5x9YBnHHvgxtf/uXS6VIfd1ZHtc0dmS1xWQoFWHUwII87wU2OKnxMEkGUeCt/OkZNasLVKr6KVQmKCeyGJWUKDN93Yi0IblOknUygKyirzVUgyftyhXab/p/Z5+ggx//5lR1JJ0itSOEpKfz1KmbTZSihOUGzBjxyCLaVf14pZErczSv9cGtFIg03cgXS8dWuRQ8sdn47Zsn+h16VRoVZf8cZO9JMNUtceWRhdsQzsJxfp2879vRrGi2LiNDB07LIdc62+MWUFWQgbRNhs2Wy74K80MlGdRLgXa/A7sQMLv50WxYrO+LW1LCkkwVgnuSH73UaWqXMd3uhT4d0WtLDX9v74lFcnklhmWVb+b3vFHNDlp3uqwqbBBnT85h/QypWZA658R+Ni6Nv6+Twv7roGx05MUlKrg7T1v+z03dRd+93//27XV821P0obrj+gKyrkuTz22WhRgm/nbV9t7zBv3beu1JoWCDu0zwS9/14GWvoe/66tVgP+rM9lqa2u1Wq0dZfBvsmj+xQvYtDLGnmovx+/KpBEI+ZeNjJ1jTW9JoGUDzVfUb3uJyhcLISiRgVue44ZB5nRfdVS98QoX/lxI8wV1VlAI/R56hoifzWZwoAasTdVU/fU1av+zEM9ldV5QCP0eepqInyYxuAfWBy45Xcnjb21g3xNPWpNaVFJSQmxsLJGRkdYkIUQncKbF4Xq+5RvxgMqziXvRTqm/i6jo5dxkx6/GXtzKsD5dprt9HyGEkTPNRu6jHVldVY75rrR161aSkpRaoVLC2qLZjN25kUk7fQPL1gVaNtB8xYCFz6ljpLYlWAUIJ/KJ55hQsJFx765jRMGbTNr+JhN+3kKwChAUQeQTzzHxfetyPTNYFUIIIYQQwjvkSgqGDoREjyYlrKLXkBJWIYQQQgghej4pYRVCCCGEEEII0e1JwCqEEEIIIYQQoluSgFUIIYQQQgghRLckAasQQogex50Z1+ZhWdyZDp9hi4ToDpxp3uEv3GTHt3NoiHyH3+F7Ol2+w/CdO3p4pOugPJu4qxiWoy3nIGdae9fbS/5T0WX0oXfUVyeeE5xpvkMAdhUJWIUQQgghroPkdZ6rH4dxUS6e4hVc5dIdIIoVxR05ZMh1ErOCUk93Gaakl/ynogvZySrz4PEor4q0HKKv4gFMdycBqxB9jvokX+323TjAtXEge1uaerrLdxCXmY1Dnec3jxBdQH+SHMfqYkOCn33ZP6eyH6vruF5PikUv4rPv+d/HnGlxZGfqeb0laErpv5vs+GgySvJI8aaVZxOnrcd786mcu7Mz45R1b8vGoe3vSslc246D9jOe9x0b9Pl6CaLx85V5zrQ4svMNv8NwvTBdR7wlQuXZxKVl6+sxlhT5/M++16ar58ShLh9oO5m2a3w2H2XGEb3KRd5i9bP9bi8j//uFeb73f/O3vBBtE7WylILleWT4ua/z7s/G/dyRH+D4Mh3Thn12s7/jI9D5x3zcXMtZSQJWIfqkPFI2ONQncgUkrEohu1w50Xmf0hWQoZ2gXKsKcXg8eNYlB8wjRKfKd5BSlEWFus8mFrmU+eXZxGn7soesYmVf9i+ZXDWfpyydnBfltlBcCyeOxVCg7lNKSWmgfcxFRrG6n5ZlUfSs8eYtihXFFWRNT6XAo5auxayg1LueLWg3n5BHDgV4PKWsmKStAGdaNDlpFT7n9A5Rnk3KqgTtdzrIs+bAnZli+HxvaaWLjGe9/08FWUUp2s1x9Lp09Vj2UJCQQYr3963Pgc36/NXe4D3AMW68NnUM/9vJmZYCW9TtUbyCeStLqVhrJ3WL+tkBt5eXv/3CTXa8Yb3dppRX9HTJj6YqE/kOUihQ968KEp/1PgzR9/Ncu//jy3xOKWVFjHk58/Hh//xjPW6upTaIBKxC9EmpFGgX+GQcy10UujA9DUtZ750H9rVrDBdS/3mE6EzODXmkvuy94EWxNM0OgHtzDq71KdqT3db2Se1p8+QMXEWua3riK/q6ZBzL80ixlBz438fsZD2vnkVjlpKeYFggAK1GweI8XMXenTqVLJ8qxE5y1xvnJ7NmLS0eB+3h3pwDhmuAdjNsELUkHVZFW9pe2snabD5miw64LccyJD+fBd7ftzxLvTHWP6elY9x8beoI/rdT8qOp5C1uuVaG/+2l89kvyjeRQxZrpPqv6CTODXm4VkWrx040GSVFuMox7ef+jy/rOcXL3/Fhzauff9py3LSVBKxCCJWb7PgMEtW2EBVrlYCg/XmE6Fr2td4nu8orYPuvfAfRxVnaU2Df224h2id5nQfPZkjxVoProH3MnRlHRry6X5dl0e3PtGoJo2ODLUCV2GvT5mO8syzKxeMpgCX+qza2ur06aL8Qoi2cG/JImKoEkKlaCb6xpNSs046vVo6b9pCAVYg+KY9c75Pw8mwy1qfiWOSisCQBewyAm03rfJ8QQ1vyCNHx7PF28jZ4b4P1fS9qagKuVavbdIPsPlCEPV69lczP9VOxUYirELOC0jKllLCj9jFXsUu74XRvzqHlM61S0qtXQ3WyehUk+kRNVydqagKudZu0m03nhsC/Knmdh4Ll3lIcFzmbzd8pfUmUUupiqBLtfDEDvP+ZH+05xjuXWnWbQp/t0dr28rtfxCwlHbXasz/l2cSpN/nuzDhDz8wdU2Ileidnmo2UIqXk3h5vNx1r/vg/vqznlJZY81rPP4GPm/aQgFWIPikVNqjVlybnkF6WSzLJrFlbRIrNhs2WQmGCvxuItuQRouNFrSwgq8hbbcmw7y3KpULbJ1su3YlamUWCt3rUBqSUQ1wjQ4cik3NIfz75GvaxKJamKfuxI1+pJlu0WK2iV5zgW2JnkbyuQP9cWwps8V+SclUW5VKQkEG0+ltz/fwqY8cuKXir9dpJKNaPWe07WdaXQkHLPSW34xjvLHqHb9HkpCnVkKOWpCvbKM3Z6vbyv19EsWKzvtz1+F2iN3CRMdm7DynHk7e9aNTKUtOx5reUM8DxZT6ntPyQJND5x99xc7VstbW1HuvMazX4N1k0/+IFbNisSUJ0mpLTlTz+1gb2PfGkNalFJSUlxMbGEhkZaU3qpdxkx6/GXiwdPAghhOgczrQ4XM93YOAshOhTtm7dSlJSEkgJqxBCCCGEEEKI7koCViH6nChWSOmqEEKITpS8TkpXhRAdQwJWIYQQQgghhBDdkgSsQgghhBBCCCG6JQlYW1OeTVwrvWN1PTfZ8UrPdEIIIYQQQgjRW/XKgNWZFqDrZq/ybOLUruOF6OucaWpX+vmOFo8bZ5rNMA6cdL8vehrZb4W4flo//tyZjm5WOCBET2YYdkt9KfdwLWn9OL1eemXAmvxoKpQEHozZ+WIGrunKoLo9UxQrij141km3OaIDLcrVxu7yJ3mdp+Wx8oQQQgghRPcwPYsKjwePx4PHU0H6uugeWzuzVwasLFpD1nTI2+BvozjJXQ/2tKUBb8yF6PHyHb5P1Azz/A5QXp6NQ3v6plY7NwwYrTz9dpMdH01GSZ42wL23xoJpveXZxKVlK+toodRWCH+caXFk5xv2K+8FNt9BXGa28tQ4zanXDlCWwqHta8b917Kv+zk29MHN2/IEWgjRNoYSnvjVFBpS3Jlx2jEntd2EaC832fHG5orW9/5EsaK4gNT1GWq+9l0n/eb3c6/n79j2N6+9emfAShRL0+ywPtf3pjw/lzzspC9RwlXjn6icVNt4c226SbdpN/U6ZcPGZbr1myHvTVery6p88nl3KH3dZr7F/z47Rr5DXY8lr78nLpbPb/3zAvwO0cWcOBZDgfpUrXRllLItDfMq1haR4m+bq5xp0eSkVahP5YxDE0SxoriCrOmpFHg85C4CYlZQ6n2CtwUyvPvJ+hzY7Gmx1FYI/1xkPOvdXyvIKkrRzmWuVYU4PC3XMHGmpSj7nseDpyyRDG1fzyNlg0PdrwtIWJVCdrlSe0B/Ar3a97ohhGg3Z1oKRWvV68jmRIpK1IR8BykUaMdc4rN+HqAKIVoQxYqXE8jZrN5vlW8iJyGrDcNIJeNYrky19zoZML/xXs/fsV2eTcq6dK2kN/cqa7f20oAVopakYyePXEvA5tyQB9PTWRoD4GS14U/0eCrIIoPoFm7k8Qa5k3NIL/Mu56FiLWRM9hOwrUshI149Yas3WM4X/S3r5+nG5AwSthjzJRpzmOU7sNlSwJDfsyWVvMV+glbySLHlKjd9aj7W6zeE4O/zC0hYFW150mK4GHk8VKxNMKxAXD/JOJbnkWJ4+OLenANr12hjr0atzCK1yBXg4YyT3PWpZLWj+q/2UGZxHq5ilzJzeVtOnkL4Yydrs/dBh/IAsuiAsrfaDfuxf05y17vImKzuk5MzcGn7eioFWqCbjGO5i0KX8eFcNBklRbis53EhRDtZriMxS0mfrqZsyMO1Klp90C3HnBBXZZGDhHWblFLNzTkkPNryldGsvdfJFvIb7vX8HtssJb0NsVVrem3A6j05mqsFW6sDJ5NrKv2JYsXLqf5LZjVOVq9yYV9bYLoZj1pZSsFyFxkvmpd0kU6B5cbfOph21MosUk3BtRPH4jzsaytMTyKiVq4IcKPmJvvZPFheYH5ysSiXirV28p71LTVO3ZKrr8unCrW/9SWTuyUV1yq19KF8Ezklekk1QNTKXAlQuonkdR48myHFb8l4x3JnxukPZcqysFszCNHllBoA2sO7Fkv5nTgmF5Kl5i1Qnz4LITpPqvHhuqkWjxCibZJxJOSwqdzNpnUJONpUcukkd30C9hjaeZ2kzfl9j221351Hc/3X/Gyj3huw+qsWnJ9LHr4lR6ZqwYvzTGk+LFWKjezxfqohJ9j9blBzddsUTJ9a7qIowGf4Vb6JnBJI9fN0JWpqApTksMn09DLVsmNHYU8AvE9LAq3Pnogd9UlozFLSp7t8S4ZF9xGzgtKyLCh2EbUkHbwPGwB3ZgZ5gfZNtYRWq9rbClexi4Spyprcm3NQy1eFuAYuvaoTTlavIsD5UH/Q587MUM+jdhKnB9p/DQ8Gy7PJWJ+Kw+6iaHqi+qBFeagphLhWynGoH2/KfQXqvZK/B+lCiPZJfjSBnBdXk5PgCFCgZeTEYUuhaO0aktt7nVzUUn5di8f2olw8W1K12lLt1YsDVt9qwc4NebDcsFHVoDHaWC14S6phDYF4n06YRU31rRJrj7eWN6mNlk1VigswfaqrEFeAzwjMTqL1o/AGmVcnb7GxfapaBUBL9bZlVDrfkfar3YmhbfHkHNKfT4aYFRSsLVK3lbrPt9AGMHmdUgXcf9vkKJamKety5EPy81kUqftKSnHCVe9vQujsJBSnaA/02OK/BMa075GunkeVjiX0/ddYyyAVNhiOjbJckmNWkJWQQbTNhs2WC1LCKkQHiGLFZv34tC0pJEGtEhy1spQC7ZhrR98hQgizRQ4S1hcp93n+lBiOM7XZoDLaQzuvky3m1/k9to0FdIvxKTRss9raWk9Hv3j5BU+zp9lz/VV4sqbjYXmBx+Mp8KSCJ3WLnlqw3JtmsCXVA6kebW5ZlseO3ZNVZkw3vDeoWGs3LKt8tn1thTmTdf0ej+9385vHyLLusiyP3fLbNNbvG2DdBcvxMD3LU+Hx85vboGA5HgJ9hy5SXHnKE/eH3/rsj6299uzZ4zl37px1dUKI66RgefvOP0IIIUSfU5blsXvv3Xshp9Op3av36hJWY5vU7MwM8nyqwvpybmilSvAiB6moHXVYuIpd5hLctsrPNVcJXuSwtGlthdpe118xu/tAkaGTqTZSq/vqVfJal7yugqwA30EIIYQQQgjREQy1NbUOCnu3Xh6w6sFfxiqXT++SPm1O8x2ktNp+KZk1a+3kLTZXk3RnxpGy3tizVgD2REvvxUoHS2aBPiM7QHtRJTB3rYr26ek3ehWG3jbbKsD6yrOJMwzNo4/ZqbdP8bZlFEKIq2XtmE4IIYQQXmpHRn2ow7LeH7BqYw75dmIUtbLA0AbThu3ZRCra0IY1amUpni0JevfOWjtYQ8+7gcSsoGCt3dA+NIPEMksb1oCfQeD2gYty8ZQZ2ouodcULrnZnVhtHm9qxettDqooMddm9Q+Bc7fhKQgghhBBCCGFlq62t9VhnXqvBv8mi+RcvYMNmTRKi05ScruTxtzaw74knrUktKikpITY2lsjISGuSEEIIIYQQoott3bqVpKQk6BslrEIIIYQQQggheiIJWIUQBkpDfqXtshOHDDcghBACLNeHFuQ7lKZC3j4vhBDiGknAKoQwUBryS1tkIYQQZm25PrjJfhYKPB48rXVCKYQQbSQBqxB9mhOHt+MsmwMn4Exz4MSJw5ZCXkkG0Talt2p3ZpzeyZY8ORdCiD5HuT54Rw3IVobWsNmwqbVxnGnRZJQonVnGZbot1xi9dNaZFkd2plIS68h3kx3vINt7jUlzKuu32bCp1x+FOpSH4XolhOgbJGAVos9ykx2fAls8eDwePKZerpPJ9RSQOj2LCrWn6aiVpWo+DwVkmIZcEkII0cesz4HN6jUhIYPV+d4x2VMp8HgoXYn5GlOWRdFib6DpIqPYgcfjLbHNI4cC9fqSgm2JWkq7JYGMF5UlnGkp2ud5yhLJkAenQvQZErAK0VeVbyKHLNa0WL3LSH9SnrLeRaHLmi6EEKLPWJ6lDZuX/Kh1cD4/15iYFWQtL8JVDmAnyzBMHqSStVIZetAebyf1ZXX8+EUOddg/J7nrXfpQf5MzcBW5pI8FIfoICViFEG3gJjs+g8Qy5el2xdqAIwILIYQQnUApufXW9PEUq0GtEKLXk4BViL4qZinpKNW4WueisCQBewyAm03rpHhVCCFEC6zXmPJsMtZ7ryPtZSdxeh4ZmVKmKkRfJAGrEH1WFCs2Z1G0OFAnFsk4ErydLiWzZm0RKTYbNlsKhQlSwiqEEKIllmvM5BzSy4x9JbRHFCuKC0hYFa114KR06iSE6AtstbW1HuvMazX4N1k0/+IFbNisSUJ0mpLTlTz+1gb2PfGkNalFJSUlxMbGEhkZaU0SQgghhBBCdLGtW7eSlJQEUsIqhBBCCCGEEKK7koBVCCGEEEIIIUS3JAGrEIDH0+E144UQQgghhBDXSAJW0eeFhoZy6dIl62whhBBCCCHEdSYBq+jzhgwZwtmzZ62zhRBCCCGEEF2submZfv30MFUCVtHnjRo1iqNHj1pnCyGEEEIIIbrY4cOHGTVqlPZeAlbR59lsNgYMGMCZM2esSUIIIYQQQogudPDgQW688UbtvQSsQgCxsbEUFhZaZwshhBBCCCG6yDfffENkZCTBwcHaPAlYhQAGDRrEyJEj+fzzz61JQgghhBBCiE529uxZysrKmDZtmmm+BKxCqGJiYmhububTTz+1JgkhhBBCCCE6yYkTJ/j000+5/fbbrUkSsAphFBcXR1hYGO+++y7Hjx+3JgshhBBCCCE6SENDA/v27cPlcnHnnXcSGhpqzYKttrbWY515rQb/JovmX7yADZs1SYhOU3K6ksff2sC+J560JrXb5cuXOXjwINXV1QwbNoyIiAj69+9vzSaEEEIIIYRoB4/HQ01NDZWVlTQ3N3PTTTcxevRoazZNpwWsP0q8zTpbiE730ZHDHRKwGtXU1FBbW8vly5etSUIIIYQQQoh26NevHwMHDmTYsGEEBQVZk310SsAqhBBCCCGEEEJcq/8fhhQ67Y/WR2wAAAAASUVORK5CYII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1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2" y="1888783"/>
            <a:ext cx="11018088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5500" hangingPunct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b="0" kern="0" dirty="0">
                <a:solidFill>
                  <a:srgbClr val="5D6267"/>
                </a:solidFill>
                <a:latin typeface="Neo Sans W1G" panose="020B0504030504040204" pitchFamily="34" charset="0"/>
                <a:sym typeface="Helvetica Neue"/>
              </a:rPr>
              <a:t>JOURNEY DIAGNOSTICO POR IMAGEN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35048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JUNIO (COMPARATIVO SEMESTRE)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053413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697992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19849232" y="720580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707592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653815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19946710" y="1942955"/>
            <a:ext cx="852799" cy="310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JOURNEY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7C39024-8D30-2B4B-BCCA-904366C1E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590" y="840533"/>
            <a:ext cx="861033" cy="861033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15773098" y="12602095"/>
            <a:ext cx="826731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Información tomada de Informe experiencia del Paciente </a:t>
            </a:r>
            <a:r>
              <a:rPr lang="es-CO" sz="2000" dirty="0" err="1">
                <a:solidFill>
                  <a:schemeClr val="bg1">
                    <a:lumMod val="50000"/>
                  </a:schemeClr>
                </a:solidFill>
              </a:rPr>
              <a:t>PowerBI</a:t>
            </a: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 15/07/2025</a:t>
            </a:r>
          </a:p>
        </p:txBody>
      </p:sp>
      <p:pic>
        <p:nvPicPr>
          <p:cNvPr id="2" name="Imagen 1" descr="Gráfico&#10;&#10;El contenido generado por IA puede ser incorrecto.">
            <a:extLst>
              <a:ext uri="{FF2B5EF4-FFF2-40B4-BE49-F238E27FC236}">
                <a16:creationId xmlns:a16="http://schemas.microsoft.com/office/drawing/2014/main" id="{C9C44296-E59F-09B3-C71F-2877AF3212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3" t="1412" r="-79" b="235"/>
          <a:stretch>
            <a:fillRect/>
          </a:stretch>
        </p:blipFill>
        <p:spPr>
          <a:xfrm>
            <a:off x="2717584" y="4151910"/>
            <a:ext cx="19703146" cy="82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5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1" y="1888783"/>
            <a:ext cx="11951193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defTabSz="825500" hangingPunct="0">
              <a:lnSpc>
                <a:spcPct val="100000"/>
              </a:lnSpc>
              <a:spcBef>
                <a:spcPts val="0"/>
              </a:spcBef>
              <a:buNone/>
              <a:defRPr sz="4400" b="0" kern="0">
                <a:solidFill>
                  <a:srgbClr val="5D6267"/>
                </a:solidFill>
                <a:latin typeface="Neo Sans W1G" panose="020B0504030504040204" pitchFamily="34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Helvetica Neue"/>
              </a:rPr>
              <a:t>JOURNEY POR LABORATORIO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35048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">
              <a:lnSpc>
                <a:spcPts val="3260"/>
              </a:lnSpc>
              <a:spcAft>
                <a:spcPts val="400"/>
              </a:spcAft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/>
                <a:ea typeface="calibri light"/>
                <a:cs typeface="calibri light"/>
              </a:rPr>
              <a:t>JUNIO (COMPARATIVO SEMESTRE)</a:t>
            </a:r>
            <a:endParaRPr lang="es-ES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136540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781119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19849232" y="803707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790719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21880265" y="736942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19946710" y="2026082"/>
            <a:ext cx="852799" cy="310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JOURNEY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7C39024-8D30-2B4B-BCCA-904366C1E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590" y="923660"/>
            <a:ext cx="861033" cy="861033"/>
          </a:xfrm>
          <a:prstGeom prst="rect">
            <a:avLst/>
          </a:prstGeom>
        </p:spPr>
      </p:pic>
      <p:sp>
        <p:nvSpPr>
          <p:cNvPr id="3" name="AutoShape 4" descr="data:image/png;base64,iVBORw0KGgoAAAANSUhEUgAAA6AAAAHzCAYAAAA+QHDBAAAAAXNSR0IArs4c6QAAAARnQU1BAACxjwv8YQUAAAAJcEhZcwAAFiUAABYlAUlSJPAAAP+lSURBVHhe7N15XBT3/fjxF6fgIoIigjdGRVDiEW9jYqSmHlFjTJNUc32LbZrENvlFkx7aXDVJG7HNoUnTSJtL2yb1DmhjJBrjbUAFQZSwiiiIKAiu3PD7Y3ZnZ2YXBAXkeD8fDx6PnZnPzl7D7rzn8/68Py5FRUXVCCGEEEIIIYRodD4+PsZVOllZWZw6dYrevXvTo0cPXFxc1G1Xr17l2LFjtG/fnvDwcN2263HlyhXjKqjDc7wRLhKACiGEEEIIIUTTqC24q6ioIDU1lU6dOtGtWzenAWZlZSUAbm5uxk31JgGoEEIIIYQQQrRijRnc1dfNCEBdjSuEEEIIIYQQQojGIAGoEEIIIYQQQogmIQGoEEIIIYQQQogmIQGoEEIIIYQQQogmIQGoEEIIIYQQQogmIQGoEEIIIYQQQogmIdOwCCGEEEIIIYRoEtIDKoQQQgghhBCiSeh6QF83n+CNU+n6FkI4cfr2yXTy8DCuvmEdvokzrhLCwS979GFZ/3Dj6hsix56oi8Y49pDfX1EPjfX7ixyHoh4a8jh86OH/M64SrZz0gAohhBBCCCGEaBISgAohhBBCCCGEaBISgAohhBBCCCGEaBISgAohhBBCCCGEaBISgAohhBBCCCGEaBISgAohhBBCCCGEaBISgAohhBBCCCGEaBISgAohhBBCCCGEaBISgAohhBBCCCGEaBISgAohhBBCCCGEaBISgAohhBBCiBszdArVMx5w+pcyVN904djZyrYpE1mo39SkVt1lfY53jTRuqru+E8mf8QDVM2azva9xoxDCGQlAhRBCCCFEownrefODTaNVdz1AlE858cc+x+Wbg8bNztmCzWb2WoRoaSQAFUIIIYQQDaSQmM2f47L5c1w2HyG+3LraI5AlY0MBWL53vbJ96w6W6+7bVEZC/ue4bF5PZIZxW80WdvXHz7gyYwf+m+u/LyHaMpeioqJq28Lr5hO8cSpd30IIJ07fPplOHh7G1TeswzdxxlVCOPhljz4s6x9uXH1D5NgTddEYxx7y+yvqobF+f7nR43DoFKp7+loD0K3MVzeEsn3KECZ5AOW5LNq6A8bOJjrAQ11e3nci+YMC9cHdFbO+Z1LdP0Ah8XneTNLsQ7fPHC+ibW1tj6HuaCQpM0IIU5ch9cznhB+2LWmer1VB3hHWeg0hyse+zrbe/3yw9bmXE3/MHoQutD0fG83rcdjm8By17M839cwRsoPsz60g7wj+e9PsTR3eR/1zUnp9lecSQ4i1B/j6AueGPA4fevj/jKtEKyc9oEIIIYQQopGkEXfZ2g3q4aUL/FS+Xo49iz4h5Ft7TPXBJ4CvEnw64xFoDz6ty7aeVyWFVh98Yk0RVh7LMfi8HqvuekAfYGo43eYRSPSMKazSr3UQ1lP/3PwChtjH1w6dQrUxiMeDSYMcx+DiE+IQTAvRlCQAFUIIIYQQN8/hrdaUXeVvUZ4SsPp1DGYhsMpf05tpTO11YB3XqWnj56Xcf1Vva4Cm7udzYq5Y2wSEsApfgq0BXuoZ+/Px35vG/G/sz8t2f13vo03ficyxBncFeUfsqcgl+m3q/o/lUgCAL3NsgXJNrpgdUpvD/EcqgXOQ9T1y1ibIOGbV9h5dX++nEDdKAlAhhBBCCHETjSRFUzVX30MYSkg75VbB5WxrmmoakTmFmjYa5fnEZaDveW1nYqFmP6k59nTX+adtAaA3IX0LybYFbT2V56L2wtaV2ptbyFo1QE0jcu9B+7byXGJsKb8ZO1hrC4KtgXJNUvNtKcma1wagBs7lxJ+2t1HfI2PP85UsCTzFTSUBqBBCCCGEaCQjibIFlFcuasaG2oSyfYotLVYpYKT2NIImuILsYnuP40Jvb3uTOrHvp2ZpRG7VP75fwJB6TdOiPq/yElJr2tYAwrw0L6aviWDtRiGaOQlAhRBCCCFEI9AGl9oePC1N790xpXiRLrhC0yupppKGMq3jNaNJg4PssfY0alNS7Wm5tp5Te5VeNRBtZ6rztCvLz+crParasaeEsn3sSN22KNu4TG1artP3x05JtwUYyThbmm9JIWRkk1COMuazt62NNi3XWeAvxM0jAagQQgghhGggvkSp6bT6iq32SrPOKAVzqmdYK7WqtKmkgUQb9lsfarqtuh/7YylpuTWkApdaWA4sLy5Wlq33d5qeq02pDRhifx+89NtsKb5q4SBtWm5NfEKs+7P3GCtpvpr3SG1je4+0ablCNA+NEIDa/3kdqm7ZJvCdMZvtfQ3bGsnCsbOVf8QbnDTYuB/jcqO51nt2re2tSijbp9h/GGx/DsfZTVPLsd9I1OPQ+FePdCHRPK26q4bPskX9zzf9/4RopoZOcfyeMv6e1nhc64MCx5N+/W+DHGvNjZJW67RgDwAHCT+jGc95xWxIwVWKFOnWOWtTFxk78FeL/tgoBXlqDI6108Ec3qoWLarN/G/sxY1sCkqU1+hsG1fMdZoTNfWMWZPWa+8xBmshJ+37CNb3XgoNOfck72/4gi83fMH7vzJuu7Zfr1Du++WKJ42bWqaZL/GfDV/w5YaPeG2mcWPDa4QAtAWw/RAaT+xaGtt8T1fMrb+S2dAp133F86ayBQuNfaHiutlO3Jyd9AkhxI2yfsfoptCojQfDuxoCzKGdHabN0OkbzHDNb4M9TVE0KUMlW/ufdk5QhS3FVQ26tPf95qDjdu19Nn+Oy2kTS6y9k7bCRLXeRxvcZezAX/f8tOdPBwk3Pn/tXKTWANK2zX9vmmZ/+vMwbTu1bQ3bjI9RM+3zc3Le5/AZ6N979XHr/Hii+ZrBa6ubLmBsaK0+AHX25aOW874BzvbbKGr4YgNY6GthaVv4Iuk7kXzN5NMx2i9Xh6t9zcvCrv6Oc5s1Bk1J+Xr9uBhO3IRoWPaTpRp7F0SrtuoufQqm/cT4CPGl+rYF5UqPlm3qDRvlN7ucgho6vNTv2fJypWfLp/M151MULYyxB12d71JbaVaINmTmcPqZjCtvwKZXePDen3DPvY+zeJNxY8NzKSoqqrYtvG4+wRun0vUt6m0kKdbc9NQzhpMOW48d5cQfswdUC8fO1pfcLs9lkTawc5iAuJCYzVtJtd2vPJdFOV6aiYeV7fO1+y7PZdHWbKY5mWA49cznhBfanpuGJu1Cv58dYFgOu8s4ZsGqxse1P0ebVYZ9FOQdwf988HW8Z9rP4AjZQfbHdvhMrtPp2yfTyaPhI5cO38QZV2leq+N7pmd/3Tba16v7DLXHi+69c5yEusbPweF41h/7e/wdj4mCvCP478XhMYyvrfbP1854XOq2a/5vlMdN0zxnKCgpwc/LS3sP3X6Mx6P9vdS+TjP0DCGsPJdFJ2CJ+n5kETzI9lloj13H9/darz2r6Aw9d+xVlwF+2aMPy/qH69bdKGfH3s2kvv/a9C+uddxpPo+ttvFMmgIgebkEBzh+n9Tts679u8S4D+WY83X4PTC20x8fzr/vf7t5K3/WrLmZGuPYo8F+f5ubPqTMGEWY9jvICfV//kohqT6+hOmOCesxWF5IKr6EeRj3Zf9O0R6jxuOzNWms31+a83Ho8L3g5Lux1arlvPomasjj8KGH/8+4qgk8yfsbJtETOLP9Jzz5rmHzr97iy8juulWWpE948A+bwZqCe3cPICuemPzRREVYo0FLMjHzXmG9ei/749hoH2/2Hz9S7mtJ5quMEO6OMCnbqeXxnTw37eOq+3SyTf+64yFyEj0tycT8Bx762WBMWDjyD3sQWvu+rl+j9oCqA6wdrljZrbrLON+TbXD3FOUKprMvHSOPQE3wiTIAvr4pj+q8TRo+IU7GmtRTqYXlTkt/a5+jkqJkDFZqcs33TCOsp/5kP6ynY5vmzcde6a62Km59J5JvCD6xHoMOn6HxeFEr1TkLjhpD7ceDMQCrE01BBXUMlGbMjDLBtqba3xUz/hfKjHtROQYJyntpHFsV1tPxPVcKSWjXezBpgO1Yb4TXLlT6z8PxgkxYgPPv4Lp91jV9l9Tn+8s+D5+dB5MG1eP7XrQcPX3Ui1AJ550Hn3oXrVVKNWm4tvTb0hKy9Y0VahZHIXsOp2G29qpKGm4r45BaWo9MnxZPMkluhtmBxl9LMEU86jhetMckfYBmGkyUbVzozJf4jyH4BOgZ+QX/+eMM/UrTYO7W7KfOj2/w6xVf6J8P1ue04S1+rV9Lz0jH56ZV274e1K+tt0YNQK9JW3r6jPULRR0c7sucsaGa+ZS0KYbGXjBlALkuJdPDn2kOY9qU+Z3Uwd9XzPZ/aMOXm3ribkgFqok2n98+ML6QmG8OOo4psL1G23McGqLrVVDamUnQ7F9Vh/dMx/oa7amq3oQ4vC/NmYcasNgG8DtjL6NuP05sn7Mt+LKzHS9HiLd+VMrkz/bgyP451FY4oXbzv9EcC9bnpeyr9uNBLT9v++w2X3+q9/K9WdaCBb7MuWuK9dixHpeHt2qOHet7snUHy9VjzP5/ZXsdDid1tvfb8PxsqXbq61cnwa7/azf2fopaaD8Pddyc4+eoqs9nXdN3SX2+v6zfwernv9lWUMOXcUO18+fpv++bS++nqJ8fe3pabxVjNo5Vq8H8fOX4sv322obMpOY7DT816bfKnIu2+0sarhDiRqz/w+Pcc+9P1L+vspT1PUONRYfO8pWhDT1C+TXw67sHY8Laa2hoY4qIdAgIz2xX2jz57jUe/91nuecfyVgAsHDkHz/hnnmvsH7mS4zvod+XvV13xhuDXtvzctajeY193frLCfr29dSoAaj2JF53smlj63XUlp7Wlq/28nUoeV3tpJdPO3cThy86TPxbNzWU3q6voVOs9y3XVSdTK1o66QnWnnTZS3AfJNJZ4FOH90xLnVNKfV88CG5RHQzl6vxfxtdmZ+9VUcqoK9Ry68agWz1e0oi7bN15OxMLtXONWXvvHXpPG0htx0NqifVJ2Eqp16U3X3fCrr1Kaq8u6Ofjix+QesZ4AcdAzQawl8RX/x8Mc6Fp3287e2+HOueZ5jOo72v/hWa70HI8qdd+HvbvFe3cdrYLElb1+axr+C6p1/eXtZdb/fwNPbR1+r4XLcb/ymxZFvW48Gk7vjz8mdbXNtdhIXuc9vzY54K0FaKxH5/KRQ0hhLgualVY5e9uazDmICuNd6w33/nKFqABzKCrv3LrzD57gGdv40dXbfEgSzJfadOA6/r4Wr391YBX3demV9htC3r99TvRPi8H19iXd4cumsb116gB6LWoJy61ObxVc5UcJV2vtoqdfU0EG9ddk3aiZKXIjUNPQV1oiuWkntGP11TnmTrjGIirvT7WeaZqU6f3rFW5oqZU1XxF21la5/VQeme0n71fwJAGr5Z8reNh+d71+nU1pFdfr2Dv2oNq+zFmKPhk61kztK+P63ntf5g8UdOi7VCDceME6M6GCzjh9HvF8P3YEJ+108epiXqBztZLrv1ur/n7/q1u2kaixSixFgVyVtm2RgftabgDeii/yzUNv9AUUbPPt2i/qOHQiy+EEHXyJO//TN97qfZu1sYWtAHQg07XXSTo+h7fWdru9WrIfTlzUwNQtXfEI5Ao25VKbYqp7Yq7mrZnOzEx9OJp0m3tVUcdewdqZgtg7L2W6klVnY0kxVbcxTDZsm1f6nrDCaQ9ZShEM+5qJNud9L7V/T1rPdT3B1+iDIHYwrGzSRlqO2GBsCB7b6E9LVfTQ14HtgrHaiDazsTCDIt1/JH9ROp6K9xe63gATfVjNRirRw+CzkhSbBdFrlh7QgPCa76Ao+2FMqR0Lxw7pdb71cX1vXaHQYNtgrY3UP1fJ5TtQdYvv5pOyq3svck91M/NeMw2xGddn+8vNeC9YrYWxXJ2wdDx+77zdf+Ii5vqwmUSbBksAUMMGSUjSakhu0NNw7UWOKnpd814PDvw6cEntQ1wEkIIZ2YG0gmU9Np5r7Be05vpwJpuC/DrUGthIEs+Z3ifVFva7JiXmG1ro6blmjlUU7XZ+jy+xvqDZqV31TSYu21jRbWptGnva1rX7lr7On96naZ1/d3UAFSbOqoWLLKl5FnTuZyna5WTrRsO6Jg+VpBnrvHkzJjmZz9psu+nbgU1bLQ9qNorsUoKYYRxvbHIxmGzOhbRXrgphOH6Voo6vGetjm7iZ1+i1OPB/nmr6baaYjxqT5vTNFFnakjDLrWwXJOea/sc65KmbUwp1J6A1XQ8OE9RvcYFFUMRIlva7qq7rMdleS4x39iOMw8m9bb2DGgC60mDrPfTHI/aYzk6oOF63+v32g1zNbQVTr8XbIWAyok/7fyk3Maebuv4/ahqiM/a6fOs4fvLxpZibRyOUMP3/UV7TpNoUXKIPGHPaND9NjopGqfSDaW5dvqtbry87uKVB4MCQvR3E0IIg56R9lTXLzd8wfvq8Mbu3L3hC77c8ChDarwQamtjT5O1pbaq6bamwUTV0KZ2tTz+plwuAWBiyM++4MvVLzFbkyKrviZNT6ouxfdarrGv/Z8b2tfTzQ1ArYVa7MGF1RVzLelfhpL9WE+utSmztqvrNVi+N0U9YVLYx8mBcv/6peDWngL6+TfalLJCYoxjYUkjcqu9II5NdrHz11D/96zlm/+NY7qmwnpykrEDf4ftSmGVG6oap5Z5T9OdSDn/HJ3QBc+K+dc8HoyuNf2Mc3dq011zdrCcNCJz7L1VSjBsOPbBsViXzZUsh7lo6+t6Xvu/t+0wrmwjavgcKCTGybzAjg4Srnt/nb3fNTxGvT7run9/6b97y4k/ZkjBdaB83z97zrhetBjWjAaHY0w7btOBPaulxp5+bfErYw9pRrba8+rbIVC/TbQy9gvHxsrdQly3zFf4d5L9yqcl6ZOaU2Cz4nXbLEmf2Kd02fQKD6qFe9QWHPmHk2lftDbV5fHf58ntZ40reWeBk3TdrHjnhYauobZ93eiZWSPMA9p0ap0DUTSqhpz/Sau5zcUomqfGmIux9R97mmmG5DvzujXGsUcL/P0VN09j/f7SIo/D5jlHZlvQkMfhzZkHVNxMN70HVAghRGPQp5Tb03frk5YuhBBCCNGwJAAVQog2Q6l2K70EQojWSh1LPmUiC4dOsV+Eu2ukNRPEfmFOm7arq0Ew4wGqHWZc0F/USxk7kXwn7Yz70RZns6cL1/w8hGgLWnQAaqtW2prHPgohxPWxVZPV/tV/LLEQQrRIHoFEawvd+YToMkEAwnraKuvb5xO382DSINt2e6qvTViAvoga1uDTWMQyrKdjgBnWs6bnIUTb0KIDUCGEEEIIIRwphQh1cwuX57Jo8+e4qMX3bFOcKQXZ7BfrbPfxZdxQYGhntSq3sk8n88WrU+I5tnGYk9ZWudnheQjRNkgAKoQQQgghWhd1DnD7NGpq5eXCEocK7M6ngbJus81hrJlX3D7VlZU6r7WTqa/amXRz3qqVm9Uphwzz2wvRykkAKoQQQggh2q6hUzTzyB/R95oCYV7aecGt+poI1rRRg1TrWHvd8AcZKiaEjgSgQgghhBCizVKDR9s88obgMrXE2oXq00MtOLSwq79uDOjy4mLrLV/mjA1V1y8cO8VQzEgIIQGoEEIIIYQQPiFKCu4gfYEhe7qtk/Ram8Nm4q1xql/AEDWdNzrA1jMqhLCRAFQIIYQQQrRZy/emqMGjUkRIn4ILBwk/lqsZN1pIjG4ZtZBRzBXdSriSRaR13KgQQuFSVFRUbVt43XyCN06l61sI4cTp2yfTycNw9a8BdPgmzrhKCAe/7NGHZf3DjatviBx7oi4a49hDfn9FPTTW7y9yHNZDKNunWKdSKc9lURsc49mQx+FDD/+fcZVo5aQHVAghhBBCiBqNJEWtkPuAbj7R1Jy2F3wKcaMkABVCCCGEEKJelGq34YeN64UQ1yIBqBBCCCGEEDU6SLhxapXNW5lvbCaEqBMJQIUQQgghhBBCNAkJQIUQQgghhBBCNAkJQIUQQgghhBBCNAkJQIUQQgghhBBCNAkJQIUQQgghhBBCNAkJQIUQQgghhBBCNAmXoqKiatvCocIC/VYhatDX20QnD+sszA1IjkFRVyN8/Yyrbogce6KuGvrYQ44/UQ+N9fuLHIeiHhryOEz/IcO4SrRyugBUCCGEEEIIIYRoLJKCK4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bgUFRVVG1cK0Rrk5+dz5swZLl++jIuLC66ucr1FCCGEEEKIG1VZWYm7uzvdunWjd+/exs21chqA/vnQPuMqIZpEl/YmfhYeYVxdL6WlpRw+fJh27doxcOBAAgICjE2EEEIIIYQQN6CsrIz09HROnz5Nnz596Nmzp7GJU04D0A7vRvPShInG1UI0ui9Sj7H/p48ZV9dZXl4eqampjBw5UgJPIYQQQgghmsD+/fupqqoiIuLaHUk1BqBVv3sJF1yMm4RoNMkXcnlwwxfXHYAWFBSQnJzM5MmTcXNzM24WQgghhBBCNJKkpCQsFguDBw82btKRQXGi1UhKSuLOO++U4FMIIYQQQogmFhERQXV1NefOnTNu0pEA1GjzPFxc5hFnXC+atZMnT3LLLbfg7e1t3CSEEEIIIYRoAmPHjuWHH34wrladPHmy9QWg5mXhuLi4GP7CWZ5ubNnA0pcTXofH1D8/YxszyyP0zz18mVnbwMnjuEjADOTk5DBgwADjaiGEEEIIIUQT6tatG2fPnjWuBus5e6sLQAEYHE1GdTXV6l8KC/sZGzWsuFcTiNY8ZsabsKi/PjA0Lwun7wvDiK2pzeYlJLyued4no+GFvszbrNkJAHPVfSh/q5lmbNKG5Ofn07lzZ+NqIYQQQgghRBPr16+f0zRc2zl76wxAb4Jpn+iDwJDno5nLGlarwWMcS15IZe4me7uQ52OJHryGRbZezhmrWT3D1h7ot5DoR2DNF5owNjWBVE0ToRzMXbt2Na4WQgghhBBCNDGTyURJSYlxtXrO3iYD0LhHr50qC3HMqy0Vtr42r2YNc5mnDTAJIWwYpCbVM6QcPJww47o2rLi4GB8fH+NqIYRoFna/OIIRI0aw5Fvjlpbp3CfzGDFiBCNGzOOzM5oNZz5j3ogRjJj7Gcp1790sGaG8du3fvE/0V8Vt74/6p95fz/a4xvtfS8t+/8/x2dyW/PyFEG2Vi4vjbCq2c/Y2F4DGPerCdGLt6aubhrGovzEIXcN0l9XMM6TC1isINQSc5uOJTgPHsIgwSEzF+Z7jWP0pzP2JvW/VfDwRkhfRV8Z/qqqrq3F1bXOHshBC3GRpvPXhbuPKa0p7Z6Y1mFKCq2da5Y+YNfiuIZgWQojWrrraYaZP9Zy9dZ616wI0F1wilisBXvpyFn06l9hPNMmyM5YSPTiVmPXaEDCM6JOalNp+C4l9M4zUT9bVECgapC8nfOYawt5cegNjM80sj5jOmsHRLNX0moY8n6IZ+1lN7CNrmC5BqBBCiJsh7pk69MxN4e1Dhzh06BBvW38Ut369G87Es+UEQCjPrle2Hzq0iWcbuWZDkzhjrtv5wjV14+E1ynuz9A7jNiGEaJlaZwBqLEKUtJAQbOMn1zBdV0G2L4uSjTsYRpjhBzBk4DBIvvb4S/OycFz6L2LYpmpSng8xbq6b9OWEu/Rl0bBY+3OvwbRPMvTjSIUQQjR79jRWx7RUdduL1t5FY2rrt0vU7Up66RJ2q6ma8/jsjCb11bYPK3266xJ2a/en6a2zPYfagsvQaVMIBbb+re69fCH9Qu0LPUOsv29pbPnGtoduPPzqw3Szt6oT4/tpfN3WVmo6q/rabWzvse1P23Opef93fzJPTT2u8TG/XcKI2W+RBnDiLWZq38faHuean6utoTG12fBahBCimWudAWhtjMGp9e+6g0WNuEdd1Cq3umJCtQSwqUmpMCzMHmRunqcGsNXanlohhBCtwrlP5jHznTTdurR3ZtZ7bCPp7/Gek/SXLb95hq22BU0P5e4XjemuW3lm7mecu2MqUwBObCH+DMA54remAVOYWluvW7+nWPbrUDjxFs/X8bmb07WvezxTrT9zae/MZMR1jO+00e9Xed3GfZn/9jxvnbAtbeUZbYBvCxhtTrzFTIf02S28p/nc6vKYOnV9nBo+V8VulozQfL6gvBYJQoUQLUjbCkDDhhOWHMM6p0WHahf3xRp4ZF6NKbVxj7owPTGajJqmRAkbThiJpBrm/UxN1Izx3DwPl5mJRJ90DGBrlkpCMgwbeOMBtBBCiMa22xrEaNJO/zIFgLSt8XXuSQTgRAhPHTrEoUNLGa+uTIMpm3TpruZT5+DMZ9agxpYOu4lnB9iCzvE89etQe0+kLTV22lTNfp3r9uhTTAHS3nmvlgBoK89Ye+uUADiUZ3+u7Hn8q/bXjy0Qddp7Wbvxr9pSeDXvZ7o+Myit31PK9vXPEgoQt4XdwO4PlaAw9NfK+3bo0NuGgNzqBExdf4hDh1bzcM9aHvOOpfbHGPAsm6zps3V/HGefq+LcJ+8pwee0t+0pywMAtrKllt5qIYRoTtpWANrvPqIGp7JotnVMqFXco8YxlGuYbhs3ihIYTjcUA9KLY/WnYUSvryVdtt9Coh/RP7Z52XQWYR/jGffFGsLejK11zlLjc417dLqT6rpCCCGatxBCelpvqj2Qx+s3btBpgBjK1LuUBFZduqvKFgzO1PQGQre7phJqDYJ3f7OFNGDKjxz37mg8S/8yRdnvb7YYNzoRyrPrlQBOdcdSXRBH3Hv66rrXpE2tHcGI5/T9gzbq61FTf/VC+tgSf209s2kc134gA6YySX3edXtMZ675OE4/V73QfrZX0I1JU5TP2XyqXpcvhBDipmlbASghLEzKIBp9kaJFEcZiQXOJfT3B3mbmGuZuqqVXMj2VRFJZ1F87ttRQAAmY9kk1scPsj933kygy1DGeSm9o6gt9HfehmypGP4a11l5XIYQQN9lutlh7/fSJKmbMtiDr2y1Kr9aAgYQA3fpYG6ablR5R83F92uYNsRcEUv6swWDPh3lqmtIb997WNBjwLE/Vln6rdcdT1t7UtBqep/YxtcHnbpZoezttgXh9ffueEkxbewU3/dpZ4K0J0GooEGQP4Gr6zDTq+JjO1OtxamDv3bWlS2sDWyGEaN5aXQAa8nzKNQr3hLAwqZbxnzNWU129mmkzVuva1Bh8ovRupjgZV6orgGQ17ZOatjk+L/tfitorqru/wz6EEEI0C7aCMrbxemrvmT3d9a3Z+t6zKb+0Ft8JGaikb1oL2NSnd61GPScx1ZqqaUuH1RXOAcb/aAqQRtoJCJ0yqR6FgLrx8J+tKaf1FfeMppiO8b1yzjZeVC3AY3u/rPsyjq+1Ue9nG4dp7Wkc/3Pludv3a30e057S99Rq1fExtUWIrutxDGwpz/b3zdqTXZ8LBkIIcZO1ugBUCCGEaFYGPMumNfbKrt0eXa2Oz7SZ8hfNNBu23khQUlb/cp3BnU43Hl5jGy9YA7UH0p7GW2e651xXIQw0Ph/De1UnuseewtuaMaVaU/5iHXOJ9XFetaXkPsxq432mvc0h23ZnrvWYzt6P63kcB+NZahtfanM975kQQtxELkVFRQ6zhHZ4N5qq372ECy7GTUI0muQLuTy44Qv2//Qx46ZaJScnExoair+/v3GTEEKIuvp2idLbKgGNEEKIG7RlyxYmTJigW2c7Z5ceUCGEEKIts81NaUwFFkIIIRqBBKBCCCGEAOsUIWoqsBBCCNEIJAAVQggh2rKeD7PaWqV29aPS9ymEEKJxSQAqhBBCCCGEEKJJSAAqhBBCCCGEEKJJSAAqhBBCCCGEEKJJSAAqhBBCCCGEEKJJSAAqhBBCCCGEEKJJSAAqhBBCCCGEEKJJSAAqhBBCCCGEEKJJSAAqhBBCCCGEEKJJSAAqhBBCCCGEEKJJSAAqhBBCCCGEEKJJSAAqhBBCCCGEEKJJSAAqhBBCCCGEEKJJSAAq2qSjhZfZkHOWry7kUFRRYdwsBABlaRlc3bWfkoQkqKg0bhZCCCGEEPUkAahoUw4WXGLC7niG7Pwfsw/u5sf7vsV3yzr+cDzZ2FQ0Rwff5YmVB4xrG1zJ90fJnr+I7F88z4Ulb3L+/73M6cgHKPz3RmNTIYQQQghRDxKAijbj+4J8Ju3dwXeX8oybWHoyhV8e/V637sDKJxyDnYPvsnhDtn37E7a/xWw8Z21zbiOL1fVP8O5B3R6sDvDuE+/S+KFUU8lm4x8a+/Uc4N0Do/ng6VH2Zevnc2DlE+rn4uDguzzxh43UsNVB8cHDnH/uFcpOmo2byH//Ewo+XK1bl71hseP+z21ksfW5ZW9YrDlOtMfDAd7VrK/p+R9YWdMx1DJlb1jcql6PEEIIIepHAlDRZryQeoQrtaTbfnD6BzbmnNWsGcxgYmo5WQ5g2ksf8MEHH/DBS6M48Mq7HCCbje8fYJRt/Qcf8KuRxvuJ63KuJ/erwafeqKc/4LV7g42rFSN/xQd/nEUNWx0UvPeJcZXO5c/WUXosTbMmiMFBB1hRQwAJMHi+7XiIglXKxYoDK2NAXV/L8xdCCCGEaEUkABVtwg+WK8Tn5RpXO/ji3BnNUg69Rk0jZ1Udeva6jWJUIMAZMq/9MA50vWS23rRzG3lXE9SoPUfnNrJ45UY2/sHa9uC7LN6w0d6bpu21PfiuvofNmMJqXAYOrFzMxoOaXlzbduPjanvw/vBfMjX7cPp6dLS9f/be4wMrF7Nxg/0524L/7A2LeeKVl3nZ+Pqssje8q+5D+9i298v2PjpsMyhNTqMs47RxtYOrO/dplnJg1CyCtqyw94LXaBSjbwXIJjvHuK0ONJ/nE2oPejYbV2reY7X3VemV3rhhsfIeH9Z8fsbPxXicOPTQG5dt2QAH7PuzbXc4TrTZAov5r/Yaj9PXY6Q9Vqxtarif7vgxHKO2z7vG41sIIYQQTUICUNEmnC6+alzl1A9XLfoV3WexYGoOMdc6ST34X+LoRU9G8av5QcS9UnNKpYOD7/Ly96N42doTFhUUV2tvGgBHD8CTH6g9e3lbMhn9wQd88MHLTMvZqARC5zay+MBotYdt1tkVbOx+P9Ny9ttP2A/kMG22sVcxj7hNsEDdn6YXWPO4Z1bGkDP1ZWX/T/YixxZ41+n1jOJX1u0fvDSKA+ttzyiPuLPW5/zSNHI2KQFM8L2vqa8jCuvrc+bcRlZoHlvX+1zbNqsK9UXUruKcMXq0fu7vOwu2Nc5tZOPRIIK7BTPryWnkrKpHAHRuI4tXQZT1+b9cl+OSZA6wgA8+eI1ZgZrPz/q5/Nd2QcN4nJwbxf1Tc9hv+9wP7idn6v04HClbNqr70z0f7fF58F1icqZZ3/cF9MqxpsDX6fVks/EP2p7iXzGq1vvZj5+XbzvAy0/sV/4vNMdSrce3EEIIIRpd2wpAyy3k5KQTl5VLQWldK1pWUlKUT2pWJuZCCyXGzXVUYsnHnJVGfE7+tR+7tJCcwvxa/wrKjXcSteng7m5c5VRHdw/jKoLvXWAP6nTyiHvF2ouyCqJsaZ4jf2U9kX+5ll4duwMHkhk8054iOmr2NDir7Yl14tZZzOpmXwxQg4NgRt0WBED2gQPkHY1Re4pijuaReTaYUbfZAosD7M8ZxSjNfhQBTHvS9nyCGXVbADlnrWGV+rgH2H90MLNsaaNqD3DdX4/aG/lKHHk52dbgIMAeEHcbxSjlpeh6wZTXoe5Gr9soRhHHyw6BzDW2Wbm09zaucsrVZDKugpG/sgd1BsmrrMfJKwcY9dKvlM+q2yxe++ADXu6+UT+GuAbZBw6AJggMvncWg9X3rSaazwj9cTNq1GCo8TiB4FGjyDmgvFcHDuQwapRjinDA1AXq/oJHjSLA9nw0j6M/HpTjibq+nnMHOMA07tdcLKj9fvbjJ7h7kP3/Qncs1XJ8CyGEEKLRtY0AtOoi6/ZuwntrLMEHE5ieuAP/r9YSvOMgqbUEciXnDjJn61q8d2wjPHEffXfG4h27iflpF41Na2ZJZ9G2tXjHb6Nv4hEiD2675mObj+0geOe2Wv+ePmW8l6jNSL9OxlVO3RVgjaJ0gpn15CgOOPRuacaAfmANKjRGPf0BH8zHSa9O0wmw9VBqev3UwOLgfnJuG1XnsZEN6uC7vHx2lvV5RaGEQjXJZuMfNtLL+l6/PFUJYJwLZtYfP+CDUft1aZfX3qbwiggzrnKq3ZBw4yoARj0dBU5Stu1jQF/TXTjA1rv7krPjq+k4O07oNopROfs5UOOFCiGEEEKI+msDAehFYnZuZ05eidJ76eJGkPVV5xSZCd+xj9Qqw10Azu9j3Pdm1lmDRC93N+VGVQkxJ7Yz/HAdThWrMlnyXQLLS6w9nq5u+LkoN3OKzITvSsCYyCcaz1uDhxlX6XTz8ubZvgOMqxXdZrHgtgOs2NRAn9i5bHICe9HT2hOVrKYHwoH1cdC9JwA53x+wrj/Af7c4Vu+tTXD3IPK2/NchGLIFFu/W0KsFeRw4oD4b/rsFJ+160isw2Z6iee4AB6zZq7W9HpvsszkE2NYd3E/tk+CcITM3iOBuANkc+L4O78PIX/HB/MHOe7Zq2ebawUTHR+83rtbxCOmJz7RJxtVWo/jVfIh53+Fdv07ZZOcE0Ku7cuEAzeeZvWEjyUHBygWEnAMcsI2jXR9HHd4hVY3HCdbe8pU1X6jIU49P6+fspF3P7gEkW3tStZ9fra/Hxtprre1VrtP9alXD8e1kPLQQQgghGl6rD0BLjicw/wqAG5N6jaP4njlkT59DfnggIQAlmUz/Pstwr2yWH8kkEcArmD0T51A8dQ7VUyayylcJRBPPJLPmGvm4OSkpvFYG4MXiIVOonj6H/Htmk9HXHz8Ai5ml5lrScdv1ImPGA1Q7+Vvd39hYXMszIf35fX/nPVzdvLz5ctTttHOt+V8i+N4FjLrmqb1+ao0nVkGUrnJrtlKc5ZUDjLKlAVpTN1+2pUASpVRE7TaLWer6/fSqtefPiZG/UsbHqc/H1jOnBBbJ6NN47QIIOrvCep8YmO/Ya6f0ClvHMD7xBE+8n0mQrfO4ptejvfe9swja8rJy3wNcowdUGY+ovI4VZAbV8j5op8BZhT79tLZtGn5RP6XD7KnG1WANPgP/9Hvjar2RvyIqKO8aR4r1OLA9H+3xYGuxYTFPPPEyB26zprl2s45Htt7n5e9H8fLTo5TPYqYy7viJJ55gf/dp1PIOOarxOLH2lh+t+b0KCMpkRS2fM9b/m2k5thRfzedX4+vR3Vt/nD3xLgfqdL/a1OX4FkIIIURjcSkqKqo2ruzwbjRVv3sJF6zddS1WJet2rWVOAeATSv5dQ5TAz7pt7/5NjMsth3a9SLl7DGpokneQ4XvNJOLBwqEzie5p7f0EsBxhenwaccDcAXNYHarZplPCmh2bmFcEXgHDKR7bT7PtIiu3b2fBVfDqMpziMdptYE7YRN+zJUoAevcYJVBuA5Iv5PLghi/Y/9PHjJtqlZycTGhoKP7+/sZNTn13KY/Pz53hhKWIDu4eTOgUwIKQfri2+OO97g6sfIL9o5wX4jmwcjHZs+WkvPjgYa5+u5/KnFxcfEx4D4/AZ8ZkY7PW7eC7PKGbe1W/bfHZ+50Gnc2ZHN9CCCFE49uyZQsTJkzQrbOds9fc3dMq5GIuVm6FdQzUBJ8Abozt5KvcLLWgm3I+v1Dp/cSXSdrgE8AUyKR2ys1ES20VM3NJsfaQTurYw7CtM5P8vQAouVooabhN7PZOAbwzeBhbR9/BF7eN5dch/dtO8GmdviKGKKfBp7DzHjmUzgufIHDZH+jy0nNtLPi09uQ79OALIYQQQtyYVh6ABhNmLVaZerXAuBFzkXXKDS9fe++nTjkFDmm25eQ7GzPqwILZOn7Uz0MJNrXUNRVlWGNkp0qKMok7sof5+/ex5odMcmooXCREnVgr9Drt0bIa9bT0DgnbNDmOxbVUI3/V4no/keNbCCGEuOlaeQAK03oHKyms+SdZdEYzx2NREkuylehyWvdwfZqrvy9KuZpCYk4aKt6eymClNQgc17GRT75KMwnfsY/pmVnE5GYyL2Ufwf+LZfk5iUKFEEIIIYQQLU+rD0DpMY7YPr74UcLyw7H4fxVL5Pa1eO9IZU0VhHQZzupww5x+AX152roq/tQOxu0/yLq0JNYkbKNvUi5KX6ovk7rr79ZYgkz+RHXwUnpNqy0sOvItcQ49s0IIIYQQQgjRvLX+ABQIbu+FrTxNQamF+KuVypQsuBHibQ3sdDoTNSiEsS4oxYpyzcw5kcq8s/n2saK+3bnP8Y4Ny92XFbfNJnvSZFZNnEnxxFCmAVRcZPnJfGNrIYQQQgghhGjWWn8AemoXISm5SuDYrjPRfcNYOyCEhe3dgEriM/cwPcmQZgvQdSR77hzJik4mwjw8CPLwUOcPBQ8W949wErg2jJDhM5XpVqZO4eluHvYNHYbwdCflZvxlKV0khBBCCCGEaFlaeQB6kZU/WFNmTSFk/CiShYMiuC90JNGRU4j1VyrcxmcmEe+ssFCHEJ4eP52UKbPJnjKSKHdltZf/QJbcpCIWYd7WsPfqZX3lXiGEEEIIIYRo5lp3AFqSRdxVADee7juSEN2rNTHt1hAmAVRdZF2mdpujkuOpvFYG4MXSAWGN1vsphBBCCCGEEK1V6w5AC4utvYQeBHsbNwI+HgQBUEl+bYVlqzJZeloZc+kVEM7CQGMDZ/wIt84XmlPiOF6zoKJSueHpTX1q6aq1h9w9cfaShBBCCCGEEKK5at0BaKA/4wAoIea0YxdnwfGzrAHAi+G2KkVOFBxPsfZ+mlgxsJ9xcw0CGdZeuRV/KcseOAKQxVprxBvU3t/Qm5rJkq2f47L5c8YdMY5NzSYuT9mTV3tfa/AshBBCCCGEEC1D6w5A6UdUF2Wcp/n8QSIT0jFbyqG0kNTj2xn+Q6HSzNSDeQH6e6qqMok+o7Tz6xJKlNNANZ/EtCTWpSWRqMzRArgxKcDauPAE0xPSySkHSi8St++gNaD1IKpHL/tuAOhFVKASku7N/Jb5x7MoKIcSSxbrdu9jUSlKSnG3ugbCQgghhBBCCNE8tPIA1I2xEUN42hOl4u3ZBPrGr8flq62En7yopOe6+7Jq0JAaexPtvZ++rIyoKejLIfpEKnNOpBJ9wb7Wa+Bgor1QHzt46+e4fLWd6ReU3k+/TuFOixmFDB1pvV85MSf34L/1c7zj9zDnkvV+/uEsMcatQgghhBBCCNHMtfIAFDD1Y8WkiawNNOmLELm4Mcw/hD23Tyaqq9JL6kDT+xnSNZy5JmODawlmYWQkawNM+LloVrt4cF/3kZjHhzovZuQazMKJE1kbYJij1Ha/cWH4adcLIYQQQgghRAvgUlRUVG1c2eHdaKp+9xIuaKOmVqK0kJwKb4JMmvk1b1gq8zYnscYrmD3jJjC2hkC1xJJPibsvfu1qCHhrcL33a2mSL+Ty4IYv2P/Tx4ybapWcnExoaCj+/k7zoxvG5nm4/H44GUkLCbGuMi8Lp+8LqQDM3VTN6hkAZpZH9GVRMsBcYqtXM02zGyGEEEIIIVq7LVu2MGHCBN062zl76+8BNWrn28DBp8LbqxcpE2sOPgG8TP7XFURe7/1EQzCzPMIFly9grnZ1+nKmJ0VTXV1N9cloEmfOIw4wL5tOwuvVVFdXk/FmItMfjdPeSwghhBBCiDat7QWgjWIAqyLHENbwca246UJYmFRN9SfzdGvN6xOIetHat9lvIdGPrGH1ZjPrkqJYOsN6z+ejmfvpaiQEFUIIIYQQQtH2UnBFs9WsU3CJY15EKkutKbhxj4aT+mIKC611qczLwlkyMBp+b2+j9J4uISypbmm4xcXFxlVCCCGEEEI0G97e3sZVTtWWgisBqGg22nIAWl1djcViMa4WQgghhBCi2fDx8TGuckoCUNEitKQA1LxsHutmr1YD0LhHXVj9kwyGf7GO+z6xBaBxzHNZzTwpRCSEEEIIIdqQ2gJQGQMqxHUIGQiLXrWO7kxfzqJP5zJvRghhLGLJZmW1edki1jwyT4JPIYQQQgghrCQAFeJ6zFhNLNNxcXHBpX8MUSeVXs5pn8TCTBdcXFzo+0kUGZ9I+CmEEEIIIYSNBKBC1Mk0VmvmAAWY9oky3Up1tX0sKExjdbV1vaG9EEIIIYQQbZ0EoEIIIYQQQgghmoQEoEIIIYQQQgghmoQEoEIIIYQQQgghmoQEoEIIIYQQQgghmoQEoEIIIYQQQjQjJZZ8cgrzKSg3btEoLSSn0EKJcb1NuYWcQmU/9j8n7UsLlccqrTRuEaJRSAAqhBBCCCFEs2Ahfv8mvOO3EbxzG/5b1zL/pMXYCMhm+c6thKVk42XcZHNqH8E7lf3Y//YRrzaoJDVpK8FfbVUe66u1jDucrduFEI1BAlAhhBBCCCGaA/NBpueWM3fAFKqnT2GtP8Qc38MaQ7dlyfFkFpWaiA5V54GrgReLh0wm+07b3xgm2TblJxB1qpDg7uMonjGblO5e7D2zjyXn9HsQoqFJACqEEEIIIUQzYM4vpKRdd5aG+oKrL/cN6E4YV0jJ0zSqymTp6Xz8uoQS5a9ZXwN/L3+CfG1/JnuPaV4he+nM0uE98MKDsOH9mUs5iQUOSbpCNCgJQIUQQgghhGguykswV1lvW0ow44a/p31zwfEUXiurS+8nQCVxKbEEb11P+I597HXI5i3BnG+9mX8FM+DnUWNSrxANQgJQIYQQormrKqGgMJ+colp6Jsot5BQWUmI7cXXGth9nhUgAKL/24wghGk1Ij2CGVeUS+fVW5u/eSvixXEpcfRkXaG1Qlc6S04WAhfnffY73/7YSc7624kHlJFT6sqRnV0KKMxm3P4Ec26aePYhyt7BgXyzzdm9j3D4zezExqat+D0I0tGYYgMYxz8UFF5dwlqcbtyniHnXB5dE47RrrfQx/uja1tZ2Hs5ZG5mXhuEQsx2zcIIQQQjSW8wlM/98m/HduI3jHJly2HyTVIcgsIW7/VoIPpVNQ0y97bgKRtv3sjMX7f7vYq40zLx1hzpb113gcIUSjChxJ/NAQotzLiL1iwVwNYcGhjLVt/+E0KysgpFMIaweEMI9C5ifsYq+z/9U+Y8i+cwrZd03g6UHjiI0IJsiSxWpbOq9XKKtGh7HYG+ItV0itAC//vszzNexHiAZW089UM5DKotn1C/bC3sygurra+hfL3E+n64PQ9OWEu0wnUdeumthHtHsRQgghmouLrExOJ869FylTHqD4tl4Mu2pm+vdZ+mbnEliQD0/3HUKQfotVCWtS04m37WdCKHMrspmXZNtPPjFH0ljn3ouEu+dQPCGMuWVmxh2sz6+wEKIh+PUcyapJM4nv5EqJa2eiw4PVbeYiC3gEs3b8SO4LHcmqQcEEVRSyRztG1MbDRJCvL162s31PD/wBtMFqpwiWTpyOuZcPBXixdEBYzVV1hWggzTYAnftmNGHJi5i+7Hp//KaxetNc+HSR2pMa9+oiUh+JJeX5EH3LT1YzTbdGCCGEaA5y2XMV5vYZQ5gHeHUbw1J/MFsualJoLaw5kYXZFMKSPm66e9udJr4QJgWFKvvxG8KCzm6Yi3Kt6Xg5xF+Bad2HMqydG15+ESzo5EbB5fP1uhAshGggJUksySlnbI+hTDNGhK4e9iDRwxpUOlFwNpV1Gdn274pq/Xa7LJaezscrIJyFtlRfIRpRsw1AE7mP2DfDSH1heo2puNcUNpww47rE1Ab/MTUvC9en9Dqk6Sppv/M261bC5nn69N/05YS7hLM83Z4mPG+zdr2Z5RG1PQ5ALW3SlxPu7HlY7xN+3cG+EEI0NuvYRGdjF+s62bpRTZO42/bXjMZBmq9etN66iLkUcPe0n4BmJbCkyK2W3k+AKoqBIC/7qWqQpwdUlFEMQCCTTBCff1p5P6qyib9ciV/Hrugv2QohmkJqUjrr3ANZHtFZtz6kky9+pWdZkJCOOS+d146dJdUzgGmBQEEm69Iy1TGefuXniTq2h3nHssgxttUoOZ7Ka2UmVgysS1EjIW5csw1AAUKejyV6cCqLXq3LCE0nUhNIZRhh1v+naT+ZC8mL6Ot0bOj1UAK3vp9EkaGm9GYQzSL6Og0O6yZm9iKGn1T2t3qGbW0qi/pPh/XWxznprIc4jnkufVk0LNaeXjxM81z63UfUYFjzheH1p68jJjmMqNlymiGEaIYs6Sz6yjo2cWcs3lu2E6et5HjNydadqWES9/MHGfe/WGUfOzYRvCPhur/LG0YI8zq5sTdzB+N2bWfe9h0suAqTOtpCzYvEnMjGTCUrk9bisiWWRWaHMpd10Jmoof2YlH8E/y3rCf7fLpbQgz0j5XdBiCZnOcKinHIm9YhgrPFMvc8E9vQxkXIugb57E1hS5sfqkaOVDpcLJ5lz4iQJatvx7OllYk/GHoL3JrCk1MSqoda2NvWc0kWIhmA8rJuZEBaujybs0+lOeu2uIX054TPXEPbmUnt67YzVVG+aC59Ox8WlAXr8Ni9hUXIY0esXaq4Qh7AwKZa5yYtYUt/nDEAqPBrLQicXocLe1Kzvt5DoRyD1k3XqyZF52SLWMJfYT+wJxdM+0T6XEO57NAw+Xa0ruqSkJkc7fUwhhLi5Kok/eoTllZ1ZO3EO1RPDmMtFph9KMvRc1jLZuhPOJ3HPYslhM4kdQ8meMofi4T3wL0pn0fGb2RPqxbSxE1kbZKLEYiG+rBJcO7Owv/VMMfckyy3g59OD1QNCWexVwvLkHcTYplWosxLiUs3EVXswrWsPFvma8CvNYsExW8+rEKLJmIYQO+MBtht6PxVuhEVMIfueB6ie8QDVUyKZ28meeh/SpTfj1CUPwoZMIXuGte3UKUR1NaTpu/Zi6Y8fIH+MnASKptPMA1Al0Ip9M4w1M69dqTb1hb721NP+ixi2qdphvCczVlNdXU3Gm2HW9jVX272WuC/WwOAo7nP4nw1juLOexjoaNtDZFWfHHsqwiDBITiAVADPrPkmFR+YZxrMqzyXxuBKmhjwfzVzWsFoNjuNY/SnM/YmMghVCNEe5JBZVEtY1nPs6uEGHCJZ29YLiAut3n12Nk60b1XjFvyuLxk4me8wQgjzc8OoeQlQ7SL1a72iuYbl25r6RU0iYGMK4CggLDrePCbtsIRVfVo4dx9zQISwd249pWIh3VpCkNoUpLL8EcwdOZe3wkSwcP509QR7EZyax19hWCNE8dRtDwph++BnXC9HMNP8AVBM0Tb9G6qy+Cq42fdVRyPMp1gq4qSzqf/1BKMPCnIyPCSFsmHFdXYUx3GHgaj1Ye3ftf31ZlKxtMI15j2iC482rWcNc5tXyXgkhxM1mLrWllVZiLi0HVw/DSda1Jlu3q3kSdw/8fP3x87AuFuUSX+rGJP/mUZUjNSmdda6BrBhqr4ipcMPLNkm9p2sNJ58e+LtCqiXXulxJ6tUS8PQmGKCkjGxcCfG2h+0hJm+oquQmh99CiLoymWr4/29hSgvJKcynoNRxftMSi3G8fz45lnJjM7sax/Tb6goY/hzaicbQIgJQe0Xb60jFvYZpn2QQPTiVmPXXmY7rtKiRmdRE47qmYQzCbX/anuBpP5mrpuHGfbHGSa+pEEI0F8HcF+hFSV4C4Tu2M39HLJF5lXj5Bhgu/tUy2bpWnSZxz2XlN2tx2ZFGdveRRIfUVFm2CVkrYk7qFcEk7S93gD+TyGfRniRSC7NYtyedNfgzvSdAPolpSSQWoAzB6ORGYvYRYnLyMZv3sCQfJnXuofQUB/bgPs9yXju2nXU5+ZjN+5h+uhB8A2tNZRZCiIZTSWrSVoK/2krwzm34f7WWcYezdS3iE43j/bcRnOi8F6nk1C76brWP6ff/RjumP52njfvZuY3gvYednNeLhtZCAlAldTb2EVgzcx6rjduaSGpSqq7HUylqZEuB1UolIVmb1qpPg7UxH2/IKFUZ36kdE1qjGfOsabhxrP40jOgXJfwUQjRfIUMj2dOrM8FlhcQXlwNeLO2r6b281mTrWnWaxN2XSb0HsDrIF/PZw6x0CFCbWiWJR5WKmEsHGcaE+Q9n7eBg/C6nEr5zD3Mue7J46DjmegHkEH0ilegLAG5MunU4i9sVMv/gNvomZ5PtH8pqdX89WDoyjCjXAuYc3Ebf5ExSvHuxZ0REzanMQgjRkPITiDpVSHD3cRTPmE1Kdy/2ntnHknOGdu2C2aOO959M9jBjNgvK1DJp2eT7h5E/XRnTH3zFcUz/fX3tdQOWegHtTEpWiGhULScAtRXUYQ1rPjVuqZu4Rx1Tbc3LprMoeS7RxrGiRunLWWQM1mYsJXrwGqbrKt6aWR4xnTWPxGpSgK3B4QtLdFOuTH/BMXS9ESHPRzPXocqvmeURxvGzShpu4u8XscbpGFYhhGhOTIwdEsn2u0cy17USL//+PK3Niq3LZOtWdZvE3YuwvhHMHTmRlR1KWGK+5mW9RubGsFGzqZ460bEiJuAXMoGE6dYiI9Ons7SnSd3m7RlIVDfrgimEpZPmKO1mPED27UMI0u6vUwSrJmu2TxzDWPuuhBCiceUVspfOLB3eAy88CBven7mUk1hgTIv10Iz39yfIZBs3oZGXTVyZG/N6RODn6oZX9zAWmiCuIMvaoB8r75xMzADrPkrOsbrEjad7hctFtybg5KesObOm4l63VBb1146PtE2hsrrGFFR1js/+ixi2KcVQKTaEhUnWqU40Yy5jHs2gWlOJFmxTyqxhuq3dbIi9odfizDRWV8cyVzcOtC8xj2oqAdtavhgNyamEPXqfkzGsQgjR/NjmqoseFKY7Qaj7ZOtWNU3iXpjGa7v3EGcY9FhSUcv4omatF9G3T2SSBJGipaplLKCqtJCcwkJKnFxw0qukpKiG8YLWx3G6TTSxEsy27+D8K5gBPw9DSFh1kQXb1xO8dRNzEswU6LcqqiopwYOQ9rYV/gR7ar/P9WP+U09nk+ramft6N4MhF22AS1FRkcNPdYd3o6n63Uu44GLcJFqL9OWE948h6qQxqL55ki/k8uCGL9j/08eMm2qVnJxMaGgo/v4ygZUQrVcWS/63h5UdhztOF3BqB/5JF5nUdzQru5YQc/QIS8qDSfnxOMIoITXjJNmm/kzq6qW2Hd59CKt6wRpt26p0FvwvgdVevVgbEUrw+UOMy8hnUv+ZrB0o18SFaDqVpCZtY9KpQnUs99ieE9jjUIDLwpodscyr6kf2pOHYZsd1Kncf4fvPMiniXlb0sQcZBSe3E3b8ovo4YV2HkzCqX4vqBft+/0HO7vsezyOphP2QRV6H9mT3DKKyfx/8w0MZMCyCoK5djXdrfkrSmP/NEWIwMdfXE3NhPnsrTKy6czpRvkqTuO8+Z3q+G2MDe7HA9SILcwoJ7xPpOGVN7j7C9+cSNXomC60ZM3Hffc50Iqi+3VjtM50FsQnEdB5OsfH3RVy3LVu2MGHCBN062zl7C+sBFQ1F5v4UQrQkBSnJNVSuvdZk6/nEpaey4Kz1knptk7i79mPF8H5MKs0kcu82wjMKGdd9JDESfArRtOo6FvDcEZYUufF0yJDag09KWJOaSaophCWa4JOSJKKOX8Q/aAzF02eTfYs/5vNJLDU+TjNz7OgxvvzbP4n95SKO/+hBAl74E0PWbSPsByW9NKDoKhEpGQzdGE/vN96n9IGnODjjUTY/9QIb33qf3du+4UKus0HyN5lXKKtGh7HYG+ItV0itAC//vsyzBp8Ak4ZNJnvidPaMHsnckVOI6+pBfE7Gteuf1MacRUyVBwt7Ofl9EY1CekDbombY+4n0gAohGkU2y785gl/4ZMcJ2IUQzdPJ7bgch9gZkdYhRKnM25xEwS0ziQ23XRAqYc3OTcyrCCE7cmTtAWjWLvom5jLN0PtJVQkFV8rw8rGNIVceh4EPsLq/5v432Q/pGZz4bj/liUn0OnEK/6ulxibXJcevA7m9gqjqH0KXwQPpN3gQgYEBxmY3RcnxbXifLCZa04PpjDlhE33zAsm4e4x+SFmde0AriftuLdMtPaxZM6KhSA+osIpjXo3jWYUQojXyJ2qUBJ9CtDzXGAt4LoElhW7M7RVRe/CJhTXp2ZiNvZ8Arl74aQqYlZzJYy8mxt3kGOzc2XN89e91bHjhZfbPehz3qOcJ/+d/GXI4zWnwmW/y4sjwMFKi7qfqn8vxWPMu5ud/QeK0O0ke2Id8k/MsjqCCIm49epKha7+i+yvvUPyTJ9g7+//Y/OxiNq/4kL3f7OLChZvRU5rF0tP5eAWEG4LPQhJPJBF/3l6UyFieSOXlSTAlpBbZVmSTehWCPA2D4ktSiMmHsUGhEnw2IekBFc2G9IAKIUTtSkvLKLxcSGFhIVcuF2K5fJmSoiuUXbFQXmShymKh2lKMi6UY16tX8SguoWTgLdy76FfGXQnRfF1zLGAJcd/FMt0STMqPwzB/n8C6dqGsGtzDuCfruO9ca6EaN0I6hBB7x3DCdF0waSzakszyCpgbOpnVAzQ5n00gP7+AxG/3UHjwMJ3SMuida6iEZlDq7sqJAX1g6CBCxo5k0K2DjE0cZJ4+Q/rho1xOOYlXRibdz2TTsbjM2Myps507kte7Oy4D+tAlPJRbBoXRJcAw5rIBKb2fZay6fTpRulO7Svbu28C4fF9WDRvBpOI05qdkYg4cR8bIHlCQybrzMC60F0FcZOX27SyoCmb7sMHWMf2FzDP0guckxRJ8ClbcPp2n5TSyQdXWAyoBqGg2JAAVQrRmFRUVFBRcpuhyIUWFRVy9XEhxURGlRVeouGKh8spVqi1X4WoxbpZi3ItL8LhajFdxKe1LyjCVluFVUUs10FqkPTmXux+aY1wtRPN1KYklRzOJKSujpLScEv8I8m+3VsDO3Uf4/kzC+s9k7cB8ln+1i0XtjamV2NMr8z2I6tWPaeSyKPMi+V2MxczySUzLYk9eOgsKfYm9I5JpjVg9urS0jAM7v+PigUQ6pP5Av6zzxiYOUm/pQdmQMLqPuY3bRo80br4uGekZZBw9xpWUNLwysuiVdR5Tad2C0jNd/LjUuzsuA/rSJaw//cPD6BzQydis/qoyWbJtn/OCcwDlWazcvZ8FRcp3YVCHfsTbLigYU7cvHWHegTTWlAO4MTZoOHEjQ/BTd2YNUt1CKZ44pEUVnmoJJAAVLYIEoEKI5qqqsoqCy5cpLLyMpbAIy2UlgCy9YqGiyEKFxUK15aq157EYt6tK8OhdUop3SRntS0ppX359wWNDOHprf2a8+yfjaiGaPcexgJXE791AZKGt0nV2LQGosi3abwzZo3oBkHhgPcMLgh3HDAKQyZKt+9jbfTLbIxr2nOLArj2c23cIr2Pp9Ms8h0elw+m3zskeXSkaPICg0cMZPfF2XF2bZtRc2vETZCalcCXlJKaM0/Q+ewGv8gpjM6dOB3YiP6Q7bv36EDiwP/0Gh9GpUwMEpXV1cjt9L/YmYUw/TZApbhYJQEWLIAGoEKKxFFy+TFGB0vNoKSxUgseiK5RfsVBxxQKWYqqvXsXVchW3qyV4Xi2hXbESPJpKyzCVNY/5Aa96emBp50Gxlycl7b0pM3lT0d6LapMJlw4+uPq0x8O3A16+vri4QJ9lfwegws0F1w+XEXKL4ym3EM2XMv3Sct/hFI+19YYphYLWuLgR5O4KVFFQXkmJixvTek8gNkI7aFAJQGMCJpAyXJnCJTVhE+G2ojXnEphvhqfHDmeYK2oAui7Q3v56HTmUSOa+Q7gmp9E74ywdrtGzmNW5I7kRoXQaNZThd4ynQwcfY5ObJvloMueOHedqajo+5jP0OZuLR+U1J14F4FRQZ/JDeuBxS2+6DOxP/8Hh+Ps3UnhosVBgMknw2UxIACpaBAlAhRANbdP/W8yQhOPG1TdFhZsLFs92XPXyoNirHWVe7Sg3eVPl7UWlqT2uHUy4+pjw8O2Ad8cOePl2wKdjRzp28qNjx47XdUJ6YOZjdL18BYCjD01nxpM/MzYRotlyPhYwi5jdaexVW1WRUJBPopsvS/uPZvEtkJiWBV0jGOZnHTN40Yul4SOZS4Z+zGB+ApHfpWPuFEZsRFeyj+8j8nwli2+bzdJu6gPUyfFjx/lh7wGqko4T/MMZuhRdNTbRuWjyJvPWAZhuiyDijnEtY55Oq4qKCpIPJ5GdeoLS4+l0MGdxy7kLuFQ7hBROZXQL4HKf7nj07UPAwH6E3joIv44djc1ECycBqGgRJAAVQjSkhAPf0/n5142rr1uxpzuWdp5K76NXO8rbe1Hh7UVley9o3x4XU3vcfNrj0cEHr46+tO/oi09HX3z9/fDt6EsHn/oHkDdqw6vLGLZ9HwDHb+nBj//xtrGJEM3TtcYCqowpuIapVKqyifl2H/OLlCyGIP9QEscNIcia0Vpg3sWklGwSqwAXL6L6j2dV6LUL7Jwyn+L47gOUJqXS5eRpul+8bGyiU+LuRtqgfnjcNpiBt49tddkIFouF40nHyDl2gvKTGXQ8dZa+2XWroFvt4sIP3bpQ1CsYj3596DKwP6ERg+jYsWmLQYmGJQGoaBEkABVCNKSNf3mPoRu3A1Dp6sqVdh5cbedBiZcXZe3bUe7tRaW3F1XtvcDUHjcfE+4+7fHw8cHTx0T7Dh0wdfSlo39H/Dr5097b2/gQzd6hPQfo8rs/q8uXlv2eYaNu07URonVJZf7/zjP39olMasBCQufPXyBp1x6uHDmG34lThORcNDZxcGxAL6puu5U+40Yy+NbBxs21KrtSQHkZuPr44e1p3KqoKLZQWgwenUw4bVJmwXLFOHzAw6G9sp9yXLz9aN+AX3MFly+TdiSZC8dPUpl+Gr9TZ+hzvvYKvzYVbq6Yu3XhSq9gPG5RgtKwiEF08O1gbCqaKQlARYsgAWg9VJVQcKWYEhdvgjoY67ZVUlJUSEE1eHn74+dh2GxUWkhOqRt+viZNBTj7PvQ8De2EaL6+fuRp+mfmAHD0J1OYseDnxiZtwjdzf0nfsxcASJg6gdm/fdbYRIhWxEKBxYTfDQafV4qucGjnbgqOHMOUlsGA09nGJg5O9gzEMjyCHuNGcNuYUcbNdWTh0srfU/R5lrLo5ofH0nfoNs74grI4H/UMpbe+TLdnInA3bAVgz1uc/t0uw8oJ+Ox8Flsfb+GXL1PwlySqKwE8cHs6mqAHejjfXwPIzc0jPfkYF1NPUpVxms6nz9HzgjJJzrWUuruR2a0LV3oG49m/D4ED+jNwyCB8bkJ2ibg2CUBFiyABaB2dT2B6QjpxtqJ07UNIuWukdU4zC3G7tzL9krXaposXCwffTXQfZyFjJTlpOxh34iJmOtvLloM9pclhvmtjOyGapyPfJ+L33FJ1ufSDNxgwcICuTVux6Z2/M2Tt/8BapfKOLz40NhGizauqrGL/zu/IPZyMZ2o6IeazeF+j+uuZAD/yhoUTOG4Eo++8HTc3+/yS16si8T3OPrsPj6XvEDgOCv70ayzbQzHFLiZA0ztZsuM1zr9qwfs/rxPYRbsHjT1vcfp3ZtqteIUO3W0rNT2gFzaRdf/HVP88mq4P96D4s99R8KGFdjHvE1Rb1nMDO3c2h/SkZPLT0nHJyKRzZjY9LhUamzlV7OFOVnAAV3p1w7NfH7rfGs6Q24YZm4mboLYAtGlqOgshGshFVianE+fei5QpD1B8Wy+GXTUz/XvlSmnJ8T1Mv+TB0uEzqZ4ymdUdy1melkCqcTcA5LI6y8J9ATWPsQjrOpLsOyeTfWckq/0AT28nZeuFaH5O7dqv3j7Zs2ubDT4BwqdGqrd7517i261f67YL0VYl7D/I5vdi+PLp33L0nofp9srbDN24nfATp50Gn3k+3iSOHYJ50S/w3/xPbl8bw71LFjJu0p0NEnwCXD2eBv1m4TPBD3c3PwIen4VrZQYVmZpGlWYK/p6Ay6yf0qmm4FPDpZMfJvVPk357MoNKJtD+4RA88aDjw/fjQS6Vp41pu42rW/cg7pjyI2Y980tmvv0649f/k+qPlmNe9AsSZ95F0uB+ZPs57+X0Lq+gf2YOw75LYNBH6/B7bikb//qesZloZiQAFaJFyWXPVZjbZwxhHuDVbQxL/cFsuUgJ4BUymuyJd7O4uxd4+DM3yA/KijEbdwNAIAvvmkl0gLMc3UCeHjuZPUN6EeTrT5BPLrEFMDYoFOMsa0I0R94JyertqyNv1W1rkSrLuXqpAMvlchxPi63KLFguWSgxTDfar/8tHAvtrS5Xbf8OyyULzieFKKf4Wo8jRAuVfDSZ2JjP2PjcH9g/63E6v/Anbv1PHBHJJ/G/6pDyQ7G7O0eGhpL21Dw8//Met8V+xr1/epGJM36Mr2/NF29vWM55Kqz/xxW556nCBxdN/FW8Yw2lOaF4za0h9VbnCuUrFpH5YBRnlqwlXymKrZFLpZKhDxdyqQJcvJ2dFzStPiF9mDjjx9y7cAH3rPwzYzZ+TNnf/0T6s4+TOO1OksNCuOBrTEtWDN2wnS///pFxtWhGJAAVogUyX7UVP7iIuRRw91TGZbbz1YwJLWfvpUJo78tw+1013Gr5BnDDq4M/fu2UK7olJ7JYg4l5va5dGVCImy3pyFFCNeO1+k26Q7e9panI3MLZBx/iwuwo8mY+xNkFmyg0BJlQzsVlT5L36rdUOOmIcbl9pHo75EASebMfJfuRVeQX29tUXNjO2fsfIrfWxxGi5chIz+Crf/2XDb//I9/+ZD4dfvUSgz9Zz9DvUwgqKDI2B+DYgN4kP3Ivlf9YxsDt/2Hm269z94P3ERzUNNOk+N4RiWvxdoqiXuPcstfIfmE7+ETgaUuhrUyiYEUCkEbx/XM4/chr5Gp7Rx0UUFUwEK+oSFyPr6FwyRbUGHTYHXh0SqP4yd9zbtkysp78mEpCcR+o30Nz0T+0P5GzZ3Dvb37N9L9FM2LzJ1x9bylpT80j8e6xpAywX2iLWL2Z/63+Qnd/0XzUePophGiOQpjXyY29mTsYt2s787bvYMFVmNQxSN8sYxfBsesZd8mXtaOGY9haT/msPpcPpmDmtJFhtqJlM+9Uph0B+KF7IOER4brtLUsBl95cRUWnOfhtW0vwR3NwTfmYgo8NeQ3pX2D5CjyjpuIsUW30PZFUaso6nHpsHO6XtlD0L9t+Cshf9h4VnebQcetagtc/i8fZjyn4W5r9TkK0AEe+T2TDq8vYPu8p3KKeJ/Rv/2LY7sP0znVeffVEz64cuW8yRe+8TO+da5n24V+YPv8R+t7S19i0aXSfScCKx/DonEvF0QyqysD14SnYfn4r9m+n7BK4Tn0M0yuP4UECxc+sIt/ZxaIRPydg/ScErphP4N1z6f7aTFwSt2NRarOB93AC//487QaWUXEsg6oLwN0z8e1k2E8zFjYojLsfvI97Fy/i7r8tI1kThA78+7+J3xCray+aBwlAhWhRvJg2diJrg0yUWCzEl1WCa2cW9jdEhp16s7JfCFGuF4k6coK61ZerQX46MRa4r1v4DQayQjQNr0R7+m3RyAjdtpbnOBVJ4PH4XDp6gmfIXNpHQnVGBiVqGwsXPlpL9bCf0qGGl9upUxbaUV2FiRdof7eJ6qPHsQBwnPL94P7gT/DzBs9OE/D+sYnqhGTqVgpEiJvvwHd78HtuKcO276Nf1nnjZgDOdPHj8N3jyX3teXrvXMvkz95j5jO/ZPCQGv55bgLv8Jl0W/42He/yBJ8JtL+3h7rt6mkzBM2kw/MzCZg4k25LZuJyKYkyW1Cp5WnC1MmEly0rwscHF8pBE6y6dxlD0NJoAh/vQTU98Hp8TIutdO/m5sbYP/+BE73sZys93/mYPdt36NqJm08CUCFaGtfO3DdyCgkTQxhXAWHB4Uwz/lr49eK+0JGsGhSMV34Ga2/gDNJszmYv/sxxWklXiKZiHZvobOximQXLpQIslwo4sfsAoRln1U23TNJX4NOqKFbGTNa4v2Y0DrJKnaaggMpswNs+HVJF2n8p3mWqsfdTUYabpuZ9+LEfKHDzgaKr1nPRgbgPg4qEJOX9qMyi7KAFl+GDacSRbkI0mOyc81Qsd6zwnOfbnsPjh3H6t7+ke/zn3P7fGGYtfo6Rt48xNm1eindx5bNc3H7xOJ2Nc3N6e9hP4L09apyzwpK+j7xDWfaLVZWO41wVSlEjZs2ns1ott2Xq1MmfAUt/w+muSjeuZ2Ulpui/k7D/e2NTcRNJACpEC5WalM4610BWDA1W1yUmb2d+knEwSCUF9q6Sesoi5kIJXgEhzJX4U9wsV5LIfvwRZWzi7EfJvv8tLmoLaRz6kLzZUeTNjqLd7/+sri7qFlBLr0YWFxc8ysVPM3Q/hBWZm8ia/qiyv5kPce53229yD+BttLvHROXbC8l69T3OPbuQ4iRwG2IbpFXApfc3UY2FsmfmcHrmIrITlT5No/ZAhUkp2uFeWcX5k9p2fnRaPB+37a+RfX8UmbMXUVI5h46/DNW0EaL5Snzxz3TXTN1x7PH76LjpH9y2+VNmvb6EO6ZOxr2BKtU2hcv/WkNFx6mY7vHTrW8/OAIX81YKP0uiKCeJ83/ZSlX30Xh1By6kkbcjTR3j2a44masLf8/FLWYsxrYaJdaiRt6P1KWoUfPXu3cvApY8y3lr5Vy/q6WUvfEuaanHjU3FTSIBqBAtUUkSS3LKmdQrgkma/+Lg6hJiTn3P/ONZ5OSlsyQ1mxzPAKYFAuSTmJZEYn3ycU+ls7zMjaggmXxF3DyX/r6MsstjMG1aS/dNz+NRuYsry3ZpUlABetBuRQxn+3RT15wbUVPwCSU7PqbEbKwiaSbvtx9TOeFZOm9bS9eYObjseY+iHU07JYGeB52fi8b0cF+qj6VRcboAfCbgHWk9KT27ndJEcBk9h/YvPkW7gbmULXyNXFtVS4OKfvb3xC1T2xtSzuWP/kVlWSDuc2bRbkIPXMxrKdpSny8MIW6O9S/9mUFpp9XlxDtGMO3/5uHXsaOuXYtxZbvS+xl1P/6GmNk9Yj5+z4dS9fHLXHrwZUpyh9P+7bl0BDi5BctLW7D9Z7tHPEbH5/pSuWwReQ++TElWX7z/ZG1rU88pXVqK8FsH4frCUxR6tQMgOL+I7Jf/wpkzyrR14uaSAFSIFqeSxKPprHMPZOkgfVXaoIiJbA90Y/XJPQTvTeC16kDWjhxtnTolh+gTqUTXcGLqqJL47IuUeAQSFdJyrhqL1iaL8mMWXB+4n4CO4N5xDD4P9IDj2jGQiuJLOXQ/dU5dDrrrdt12VY0nXD3ouCKGwN9OwMcTvPrdgWc/qMp2PpasybgFEvCzxfT86H7cLoPrw/fbU/JOn6GK4Xi/MpcuEyMJeuUx3CvTqDhp2IeVxxB7ReDAS+Vw1fp+Xfqa4i/BY+k7dP/pTLo+H03HxwKpfP+/OC/dIkTzELvqE4bvOKAup/Xtzr1//J2uTYvjE0n3+LX0MPR+2vjes5he29bSe+daeq95li6a7zHX+yJpry550HHWy/SKt7b978sE9rK3BcAthKA1a+n1TOvo/dQaMX40Bc/9jEoXJUk5JOciqX/4M4WXb25ei5AAVIgWyI1ho2ZTPXUiYx3+g01MGj2T4hkPUD3jAarvnsh9nezBo7dnIFH2DiJF/0iqZ0QyzbAa3Jg0dg7VUyYwzLhJiCZWlZ2vjsesyM4HHx/DD9gVqv5mT78t7NqZW4cP1bWwqXkOPQ+8O/nhbZ2lveJyGhVmE+4D7QVAbqbL/1pDhXckpgeMz8cTF9vM8p7O58UDEy4+4NEhhIxuAfbVlWeVSemLr1KNB66d7fP/tevdA65cocreWohmZdf/4hn86UZ1ucC7HXf9/S+6Nm3KrT8n4JkIjENG27IJP/4R5l8/pi6Hms+x67d/pLpaMyheNDmH01chRGvVi+jbJzKppvNTIZqlHnj/OAQ2vkb2kvc4t+QZijZa4NYBhuI4Bbhdsp9Q+Fb42+e606rTHHq55L7wKGdnfkjVz16hc3O4AmMrSPLkXDTXlKB/KG5u+7j6p11cvmQm708fU+E2HM9hAAUU7NhFwQWACNpFmqj614d0Dh+k3r2yOE8pZtR9OB7dCyhd+hZ55gKKEteStyIBJt6GfGWI5ijjhwzav/MP3TqXN36Lh0dr68erBx9Tqwg+lQJxBVzVzFNsU3ZFKTin+7tSyzCJMgtjJk7g7Lz71FWDUzLY/NwfrIXtDH/NqPhcayYBqBBthgk/OZMULZDvA6/g+9wduGR9T+XxfKAHXvdrxneO+DkVy1/CpcQ+sXz1xSL7XHcadZtDzx+vB35O+8cGUv2PleQ7BKhNr+Aza0GSqYaUvC5T6bx8Ki573qJg9iIse/xpt+JZArwBjnP1pbe4ak3H7fSLxbTrnUTHr3eqd3crzOfbrV8DIQS8/Twe3vuwPB7FpWe/oGrQXHyfn9Bip2QQrdvJP/6VgCv2CCXtybncOuxWXRvR8hR++TLnrIXgLkx5iKzPs3QBYdHbSsE53d/bzivcliSt4swUZV/dV6+jOth+fAxJSCXTuJ/ZUeQ9t4mrur2IxiABqBBCiGbOhP+sp+jx0RI8PC1w90/pqK3i6Gki9fsEdTGzc3vc8NDNdWdTtzn0PPAdMYEuP1uM9zgzJeuTtBtvCr+fv0/v9fMdCpIAeA+bT89Y6xiv2NcJCtdcaeo1FS/bOZdPKEFv/ZveO9eSEmqfrP3St3vBOh9gt78r23vv/De9ls7Bv+Z5XYS4aTb89lUGmu3jvRPvHs/dD83RtREt0IVNFC5LwuVn0QTv/Dd+P+9B5crXyEs3tAuZie/6GAJsf8/cZmiAMrXMG1uojnyegHilqJxb9lHKRtyptvACyiJGWPfzOu1CgR6ByrAE0agkABVCCNEilOxYQ+nZULx/oZ8o3ZK+j1677AFoXri+OJeDmubQu5RAzrKPuWgs1HXF+bQmzV8E/u/Pp5OzIPL2kerNXofTuFxwWbdZiObAWSrmxrf/xrC9R9TlEwN6MfnJJyhxcsHJqOSy83RN2+M42yaa0MkMKplA+4dD8MSDjg/fjwe5VJ42fC5uPrh18sNk+/Oxj11X5SRRftaEx8wxmNzAq9802g0Dz153kTjJPgesZ9Ihvv54DabiZMrTTHjeK1kfTUECUCGEEC2AtXLtfcbKtZB9Yjcdz5xVlyPOXdDMdVdO4aFdXMpUTmBqnUOvowfVezZhWbaWSzkFXN7yJsW7wH28s6vrLYEJb2fBJzBi2t2UuiunAJ0txezbss3YRIibylkq5q4NsQxdZz9Wz3dsz9CumeS9+i0VTrIDdM6u5cLMX1No1gcrxXveUh8nb/ojnPkwyaHCtmhKuVTaLgJeyKUKcPE2BJhXvqfoySgyH3yGs/9Kw8lQUagsB/xx7WRb4YdbF+WC4r0vPU/iWHs67tAN2znwxgaqfMbQTrK4m4QEoEIIIZq94u01Va6F41nqGQYAHoX9NXPdnaf4/bew7FamUql1Dj23CLq8PR+3rC8oejCKgmUZuP3ydTpNdHJ1vYXrEtCZ1CED1eWyPYd024W4qZymYr5E95Wf6Zr5PzOa4l0mPB+bSg3XWqzKyfv7GqqG/ZQO2umBi3dxackuXB6Lpmv8v+n84m1UffYeBcaUT9E0ht2BR6c0ip/8PeeWLSPryY+pJBR3+1eVIieL6sGz8P6xP5Uf/p6LX9Z/vuJ7//QSR4fad9w16Sr0rtIXeRONRgJQIdqIDdHvcvrOOWxe8FvOZJ4xbhaiWfOOXEzv+NcJdDJRusv3yertxLvHO8511zmCduPtU5fUNoeee6+pdF9jHQcZH0P3n4a2iqqSzvhOHKveDk/+gYz0DN12IW4aQyqm2+wZlFGAW1mZ2uSH5x7D/9tvqI64nw7XqFRdkbaGqztMeEYZAlXPMfj/9xO6PByCl5sHPpET8CCXqlxtI9FkvIcT+PfnaTewjIpjGVRdAO6eia/mGmOHZ2II2BRD0NMz6fKzl/H9qR+Vm77FXoKu7qYuf4VjoX3sK459Q/yGWG0T0UgkABWijfBOVkph3pp0klMLX2FPvL0SphAtlTndTPjxU+pyj4njdduhK74vOpl8XXDXzGnkdlAKFrlXVXFsW7yxiRA3kT0VM/43/9EVhkmcdReTBl3h6g4THnOv1ftpIf/TTVQbez8B3Dxo38mEl7XXqywlmQpCce9vaCeajHuXMQQtjSbw8R5U0wOvx/Vj/j19/DB19FAzYVx9fKCynOuZ1dPd3Z3RbyzmsqZuW893PmbP9h3aZqIRSAAqRBvh/dBMiq3zo/XKzSfojyuIXfWpsZkQLUrKzu/UH7KsTr6MGD/a0MKjxnGQAs6OHKzebnfgqG6bEDeNJhUz7eFfMiRJSaEHODIklHufe4KL/9lKdfcpmMZZuPjxe5z70qzbhU1F0r8o3gUcXcXFSQ9xZskWCh0KFiWQff9DZD/5Le5LX3AYZy6amjLmn1nz6ayteE4BBXvsY/oBp9XOAfBujwtZVGbZVmRRkQEugV11zTq3P0bHYqjs4A+AZ2Ulpui/8/2+g7p2omFJACpEG3HHlB9RHr2YH7orv6xuVVUM/nQDG1/6E9XV13PtUIibr/qQPWi6MHyQbpu4tu4/ukO9HZpxloT9MhZUNAPWVMxin1y8ztjLUud28WPmO6/D2U1c/cqC+y9+QkeuUPHtdsqP2INUrcubtlDtFojHM89iemYM7FlFwYok3dyS0BfvBU/jfY+J8r98xOUruo2iiZXsUMb8ez9iHPPvR/XBDyl65k0umAsoSlxD4b+ycBk/HF+AC2nk7UjjCkCnsXhGQHnMx9aich9Tmm7CY0yIbo+W7VugKpTqF54lt6PSFep3tZTyP63k+LHjurai4UgAKkQbEjH0Vsb98y0OjwhX1w3dcZCtP3+O48dSdW2FaO5Om08Tlmbv9eg2cZxuu7i2kePHkBEcoC5nfvOdbrsQN8uRH1xxO22fHqjK3ZVub/8RgEv/2UhV9zn4XLNAmLXX66cv0G3WBAJmPUuHn/pRffQEV3Xt/PCbOIHA51+gnecuinfUv6iNaCCV1ornsxwrngP4P/kK3gMzuPp4FJeeXUvVrfPxe8waVJ7cguWlLZQC4Eenl57C48oWa1G5JFwfW4yfLg27AMvWNJgQSfc7BuPy26cpaqckewfnF5Hz6l/IlJoZjUICUCHaGK92Xsxa/kcO3zdZXRd+MpPC373BN5vidG2FaM6O7fwO90ql9z7bvwOjJkgAej0KxwxVb3c6ZC/oJMTNkpubR3H0B3hWVanrzv/mKbp37wbso2SjBS5s5fKDUWQ++BIlZmDHe5zd6Lx6kHYaD1dtTn76Fs4t20KBIY2zuki6QG8atxCC1qyl1zPG3k8rzxAC34hRCsXtXEuvN6biq6lc63pfJO2tt927RNJNLSr3b3r8zFhUzo/AFWvpvTQSL2DEuNHkL/w5tqMuJOcix198k/z8fN29xI2TAFSINmrWM78kY9F8Cr2Uq31dL1vouzyGje/8zdhUiGap8oB9MvqcYfZefVE/A6dMUm/3vpDPt1u/1m0XoqkdfPFP9Lxg74UsmjmNMXffZV3qisc9kXjcPQb3EbfhPmIgrt5Al764BXkq4wR37KLgAkAPPG81UfWv9zifmOuYstkRqrasougvu7h8KZdLH66kNCcQj5H2qtmiBbn15wQ8E3FDlcsn/HgSGb9+TF0ONZ9jz+9fp6rafjFE3DgJQIVow+6aMZV2b7/CiV5B6rqha7ex4YWXKSws1LUVojk5cyaLUE36bZCk31630IGhpPS3lwm+9O1e3XYhmtKGV5cxONX+v13dtS8DF0ZpWoTQ5fmn6Kb+/RTPIGDQFIJG+wHHufrSW1xVCr/jv+B1vIflU/Lsk1x6dhNV457C35ay2WUqnZdPhR1vUTD7SYo+L8dj6SsE9NM8nGg5fEw3FHzaRM6ZScrP5qjLg1My+PK5l3RtxI2RAFSINm7AwAH86JN3SRx7q7pu2P4kDjz9OxIOfK9rK0RzkfzNLtpVKFekc/w6MObO241NRH1MGKXe7HUkjSuSgihugth/fMaw7fvU5ZM9utLn82XOUzFVPegas5bei8fYV/WaipftJ82tB4FL37embP6bXosj6aBJ2fQeNp+esdZ5gbe9TbcJgdd4PNEWTH1sLkcfnKYuD0lIYcPvl+raiOsnAagQAhcXV+7900u6L9v+mTm4vxjNV/9eq2srRHNQcdCefps9dKBum6i/26ZOpsxNOSvvfKWYPV9uNTYRolHt3v4Ngz9ery4XtG/HbSte07Wpmwj8359PJ5l+SdygGU9FkXjPnerysN2JbHgtWtdGXB8JQIVoiSrLuXqpAMvlckMpeUXJ5QIslwooLjNucVRRbMFyyUKZ9cv29O+e5KJJSWLpWFxG6Ptr2PnqMiyXCtR2QtxM585l0y81Q10OvHOsbruov8DAAFKHDFCXS3fLdCyi6Zwyn8L9nY9160oX/xp/f2Vuxvoxydy/osHc+/yvSYy0964P+2ovG//6nq6NqD8JQIVoYSoyt3D2wYe4MDuKvJkPcXbBJs2k2hYuLovi/Mwo8mZHkTv9GXKSNBM2GxTteovs6Y+SN/tDiqzr7pjyI/zfXcBVpTYRAH227yNvdhR5s99V2wlxsxz9Zhfty5WDPtfXxLhJ9ivU4vr5TLQH8oOO/UBGun0cnhCN6fgf/0pQgf3XJeX/5jDqdk1KrRA30b0vPk/i2CHq8tAN2/ny7x/p2oj6kQBUiBalgEtvrqKi0xz8tq0l+KM5uKZ8TMHHyoliyY63uPKlD+1i/k33bTGYJuRT+sYX2GdS08ri6n/MuN+jmxQLgJBbetCpF1T2DNVvcEvi3De79OuEaGJlBw6rt88OkfTbhjLxnqlc6KBMYOBWVcWxbfHGJkI0uI2//yNhP2Spy4l3jmDq43N1bYS42e7904scGWI/J4pYvZmtqz/XtRF1JwGoEC3KcSqSwOPxuXT0BM+QubSPhOqMDEoA99HPErApmoB+Hrh7+hHwo+FwNtdpmi70oPPbbxM8xs+4AehBx7/EEPTh6yQ/PMu+urIE7z++Q+w/PtM2FqLJnD9/gX6aCpldJP22wbi6uXLmtsHqcjvNNDdCNIbNK1cxdLf9glJqv57c++rvdG2EaC6mRL9CyoDe6nLY3/9D/IZYXRtRNxKACtECVanzoxVQmQ14m/AC3L1NmDp6WCv4lZN/NA0i+tJOd287d00lQCOvjn6094bpP3+Uiz/pAyiNPSqrGPzxeja8/GfjXYRodEfid2IqVUYi53Voz/jJtrkBRUPo9qMJ6u3QjLMk7JexoKJxfLN5C7d+vkVdzvbzYdL7b+raCNGceHp6MOKNxZzUTF3X852P2f31Dl07cW0SgArRotxGu3tMVL69kKxX3+PcswspTgI3YxrioVVkTn+Iwv+F4vPaTG6sHkMBPdJPQfhszmiu/A375gBxv1jID+n2YjBCNLaSA4nq7axbDSni4oaNnjAOc1CAunw6XlLuRcNLTU7F/319Jo3Pq4vw9NQUHxCiGeoS0Jn+f3yB012UAlmelZX4LP873+87YGwqaiEBqBAtigedn4vG9HBfqo+lUXG6AHwm4B1pSKPtPYH2zz+Gh88uLCv2UazfWj8XvqUsEdwfvJ/bP/wLiZPshSEGpZ3iwsJX2fnl/3R3EaIx5OVdJCTFnn7rf4cUKWkMl8fYi210Tjim2ybEjSopLeHsn1fgbylR16U9OY/BQxzrEQjRHPXu05vOL/4/zvuaAPC7Wkr5n94j9ViqsamoQdsMQKtKKCjMIv6HTMyFhZQoc5nXX2khOTnpxGXlklNk/yKtTYkln9RTaSTm5VNQqpYurV25RX2cOt9HtF5ugQT8bDE9P7oft8vg+vD9dFZmTbHrEkrAxJl0WzITvtpE0SXD9noo/Ho7lW7DaTfaA4B7X3qelJ/NUbcHFxTRZ9nf2bTiQ829hGh4CfE78S0pBeCiyZs7pvzI2EQ0gNC7J6m3e+fm8+2WbbrtQtyI//3uNfpn5qjLh398O3c/dJ+ujRDN3aBbB+Hy26coaqf02gfnF3H+1b+SefqMsalwoo0FoJWkJm0lOG4T/jv3EJmyj747t+Idt545R7KoWwgJVGUTs2M9Ll9tJfhgAtMTdxC8YxMuW7ey8lwNU14UpbFo21q847cRnnSE4Xu34f/VWsL3JpFTUwBcdZF1ezfhvTVWfRz/r9YSvOMgqTU8jGg7Lv9rDRXekZge6GFf9+V7nNuYZig6ZKH6urtAzVzdnAX3zMRPE+ROfWwuua8tIivA3vM65IutbPzNK5Rax+cJ0dCK99vTbzM11QhFwxo4aCAp/Xqqy/m79uu2C3G9NkSvYOj3Kepy0uB+zPr9/9O1EaKlGDl+DJeei6LKRVkOybnI8Zfe5NKlG7jq30a0qQA0J2kr4acKyalWlv1sFViqy1mXuYdxh7N17Z27SMyOXcwvskaALm4E2d7F8kIWfL+F5bna9kBJGvO/O8LyEmvvpbsbXtZNqXmphO1NcxL8XiRm53bm5JUo2zSPk1NkJnzHPlJrClxF61e8iyuf5eL25Fw6aQoJuZFF+dtvkbvDjCUniZzlm6juPhqv7gAFFOzYRcEFzX6uJWk7pWdNeN4VYS1sZDfy9rH0e+8Njg7uq64buu8o3/78OZIOH9W1FeJG5ecXEHLMPt7Yb/xI3XbRsKrGj1Bv9zp8nCLLFd12Ierrq8/XMWzzN+ryqa6duGelFLMTLdsdU35E+tOPqMuh5nPsXfwGlZWSsVibthOAVqWzNNMCgJ9vKBlTHiB/6hyqp0xkla9yBp94No34awV15iQWWADcuK/vRIrvmUP29AcoHhPKfe4AJSz5IV13l9SkFGIqALxYettsqqfOoXj6FPZ0VcLQgktprDQErSXHE5h/BcCNSb3GWR9nDvnhgYQAlGQy/Xv7vFmibSn4bA0VHadimqof++lzz2I6zPGk/NVF5D34MqVlkZjenktHAI5z9aW3uHpSd5daXdr2LQRF4j3MuEXRtWsgM1YuI2HKeHXdgNPZVP32T2z7Yr2urRA34tD2HXQsVi7V5bdvx8R7phibiAZ02/TJlLspl/U7WYrZu2mrsYkQdZZ44Ht6fmifM/GqhxvdX/utro0QLdXkn9zLsf+zD00anJJB7KKXdW2EXtsJQM2nWVkF4M/K0UMIUYazgUcgUbf2YizWlNdM3b0cxJ3LVXokfQewelCg2pPp1WUIK7spg5FLLmWxV71HNnH5Sm9pSNBwFnezPrCrL2NHDWWxB0AJcefz1XtAJXEXrMs+/Vg7pIf1cdzwu2UCqwOVfZjzs5Dhzm2T38/fp/f6+fg7TKNiotPTb9M7fi29d66l90dPEdBFs7nXVLxu1SwDjHuW3jufpbNhNUCn5z6h938ew9lMoVqzf/ccab/8KRXWE1a/4lIGrPiMDcveMTYV4rpc3W+fK/C0VL9tdEFdu3Iswv4+l+6W6VjE9bmYd4nLyz+gfZl97FDOM/9Hv/636NoJ0ZJNe3wuRx+cpi4PSUhhw++X6toIu7YTgPYYSfadk8meOIG5tqjRxt9H6VWkEmusWINKJt06mew7J5M/JlwNPm2C2lvXVFViDyeDWXj3A1TPeICMkfaxegoP/K2fQHa5Ngk3F7N1zF5Yx0DDyb8bYzv5KjdLLdjrQQpxLRH4vz+fTjc2J0uN7v7p/Vx+47ecCuqkrhv25U42PfN7Ll2yzVsqRP0VFRbRK8WeWeIr6bdNosNd49Tbg479wCnzKd12Iepiz8tvEpJzUV0+PCuSu2ZM1bURojWY8VQUh++xz009bHciG16L1rURirYTgLbzJcjXn6AOxrARyMojHgAvhivT+tTADa8O/gT5+uPXzqHricT8QuWGly9hxo3OVFkwWwPesPbaBw4mTOlMJfWq44m7uUhJJa7z4wgBgAnvRgo+bYaPHsGtf3uTI0PtPSdDDqeR9OQLHNothUzE9TmwfQedrihX5S57t+OO6T82NhGNYMI9PyavQ3sA3KqqSNqq/FIKUVcbli7n1iT7uI/Dt4Uz67mndG2EaE1mPb+AxEmj1eVhX+1lw1/e07URbSkArZGFNenZ5AC0D2aeff7t+rEcYcl5JZocG9jX2qNai6pC9h5KUdKC3QNZNEAfGE/rHazsI/8ki85YA06AoiSWZCu9pdO6h1/7cUSjiXvUBRcX5W/eZttaM8sjbOvnEae/S5vg7+/PzLdfJ3GG/Spgn5yL+L4YzZZP/qVrK0RdXNlnr35rHtQPNzfHC4Ci4Xm4u3PmtkHqsqemCrEQ17Llo38xbNsedflkryBm/eWPujZCtEb3vvQCh8fYxzsN27idLz/4SNemrWvjAWglqQnbmVcE4MbTtwwnyNikLqqyWb4nTQk23ANZHuFsNJ1V7j7CN3+OS+xWxp0vAXd/Vo+ewFjjJ9FjHLF9fPGjhOWHY/H/KpbI7Wvx3pHKmioI6TKc1eHWblLR5MzLwplOLNXV1VSfjCZxphJsmpdNJ+H1aqqrq8l4M5Hpj7bFEFRx76IFnFjwCMWeSv3cdhVVhMf8lw2vLjM2FaJGFstVeiSfUJc73D5Kt100rm6RE9TbA83nOHwwQbddCGf2fvMtoR+vU5cvmrwI/9NiXRshWrNZf36Jo0MGqMsRazaz9TN7Ia62zhj2tCkFJ3cw7qzSmzis+zhW9Lmeq+oW4vbsYVEJgBfRw50Ek7Xw8+pgL4hkENzeC1tibkGphfirldbpWtwI8fZyGIMqmk5qUipzf2IdbN5vIdGPJJKabmZdUhRLZyirQ56PZu6nq9tkL6jN5J/cS9mbv+eH7oHqumHb9xH7xELOZMpkzeLa9n+9gwBr+m1RO0/GT7vb2EQ0olF3jMesGdd9avu3uu1CGGVmnqH63Y9wq7JPK1D83M/p1r2brp0Qrd2U5X/k2IBe6nLYh//h6/VqylybVo9QqZXJPcik4xcpAPz8I4gfHmxsUSfmw9uZnl8JuDF3YCQLu14jiA0Yyp47J5MxLIzFPm4UXMlk3Hc7iNNk2QJwahchKblKkaF2nYnuG8baASEsbO8GVBKfuYfpSfZB/aJphUWEseYLW2gZx+pPU0lITSVBl6EWxvDB2uW26dZhQxj9YTRHRtrfjMHHT5H1zIt8t80+J5wQzhTt/169nTHoFtq189RtF42vYPQQ9Xbn75N124QwSvrjX+l+8bK6fPShaYz/0URdGyHaAg8Pd0a9sYSTvez5lb3f/ZTdcu6DS1FRUbVxZYd3o6n63Uu4oEyp0OpUZbN8+y6l19KrFymRYwi7nlD8/D6GH8gkERjWfQIJ9Q1iqzJZsm0fr5VBWPcJpKj3v8jK7dtZcBUwhZAxcSQh6vOzEPfdViXodQ1k+9SJTLqe594MJV/I5cENX7D/p48ZN9UqOTmZ0NBQ/P1rrSDVwMwsj+jLomSAucx9JJHhL0aTMDuVpUkLrWNzzSyPWEJY0mrshbmdq6qqorDQWsSqFdse8xkjNum/eL+fczeTHn1Qt04IgNLSUjKjFhFYdBWApCce4vZpk43NRCNLTztJlxf+pC6nPft/jLrrdl0bIQC2v7mCEbvtV2IPjR1C5G9/rWsjRFtzJjOLgj++Ra9cZY6MgvbtKHz+F0QMH2ps2iL4+vri6nrt4GPLli1MmGAfxoHmnL0NBqCaAA4vokdNv3avpTOWVOZ9m8SaihsLYhMPrGf4+XLoEErxxCFKWm3JEaZvSyMON56OmMOKPoY7FSYQuTOd+Jq2t1AtKwDVsgWaS0l9dB33fWILQOOY57KaedXXDkABysrKjKtapW+/3EqXv/8bv+JSdV3iuKFMe+U3unZCfLfla275SwwAlnaedP/8b3i39zY2E01g+y9fIPwHJW0+YewQpr/6W2MT0cZtXfUJQ/6zRV1O6d+LyPf+rGsjRFuVknSM8pf/SmChkvJ4zr8D7V/8f4QNbnnzWXh61i0TSQJQVSWpCbGEny2xpsxOYXX/6yjko+1Bde9M7B2RTKtpN1UlFFwppgQ3/Hx88TIEqXv3rWXchUow9SN7krUIUu4+wvdnkooXS0fNZHFX/X2oSmJebCprgLkDH2B1f8P2FqqlBqDmZeH0TYqm+pNpxD3qwuqfVLN6hn690EtNTiXrzZUMOJ2trkvrE0zv3ywgNHygrq1ouzYseY1hu5SiN0eGDWTmW68Zm4gmEvuPzxj88XoALpm8CV37Ie295WKAUOyI+4qQP3+gLp/r1JGwj/6KX8eOunZCtGUHvtuL6dW38SlVZs0wB3Wm75tL6NXbPk60NaktAL2OPruWy1h06LqCT4eiQxNrDj4BytKYt3MbwTu3Mu+E8tiqqkxiL1cC4NXe116BN9AfZfrvEmJOZ9rbWxUcP8saqMO8paLRpC8n3DoFS99PosiwBpnTPomFmY7rhV7Y4DAm/uOvHB5vTz8JPZXN1UV/JH5DrK6taJsqKirodtRe/dZ7/EjddtG0hk39EZXWlKtOlmK+Xf+lsYloo9KOn8D0/mfqcpULeCx6QoJPIQxG3T6Wi/8vimoXpYMvJOcix19axsWLl4xNW722E4Ce36cWHcKnH6v7eZFTmO/wV6BclABKSM1IYl1aEvHnbYGjMm2Lkr4L0/qMZJ53ocM+cgot1mq1gFco83yVm+vSt7PEfJGSKiixZBGz+yCvlQF4sLBXP9s9gH5EdVHSgs3nDxKZkI7ZUg6lhaQe387wH6xjBU09rn/eUnFj+i0kpVqZbqVaHfMJMI3VTtcLIw93D2a9/geOPmgP0jtZSrjlr/+ofdLmUuV/zv6/ql9v/HNoZ1NVQoHx/9Wm3OKwH6ftRKPZs+0bul6+AsBVDzfGTv2RsYloQt2Cg0jWTClQvsdeHEq0XZWVlZz+8wo1rRAg9fH7GDF+tK6dEEJxx9TJpP/qEXU51HyOfUveoKysppOV1qnNpOCaEzbR19r7WRt7Sms2y7/axaJSbYEg+7radSZ2RqR93J92vKgTTgsYWdJZ8F0CK2saFujuy6rhk4m6nvGrzVRLTcEVN+7buK8wvfcpAdZiMwCHhw7kR28sxtS+vXWNhb0HdzAux3ai40bUwCmssmYy1PQ/7jRN/XwCkQnpxNv+J42p9Ce343LcWGXa8H8tGtWGF99g2M5DABwdMoAZ77xhbCKa2NfrN9P/LWUy9UoXF9z+uZzeIb2NzUQbsuGFlxm2P0ldTpw8jnuXLNS1EUI42vLRvwj/53/V5SPDBzLzr61rmImk4N5spjBW3z6S6A6GCT89TCwcEOkYfAKY+rFi0kTWBpo0FXABFzeG+Yew5/bWFXyKtu2OaXfj+9eXSO3XU1039PBxDvzs/3Hke2tFxcwEpuWUMLf/ZIqnzyShuwcxx3cRoy0e3C6YPXdOJvvOyWTf4g94EOKQIl/CmuPpxLv3ImXKA1RPHMLTrheZczTd0M6LxUOs+7pzMtl3jmGSoYVoHJWVlQQdTVOX240bodsubo4J037MRZMy7tOtupqkrduNTUQbsvGtv+mCz6MR/SX4FKKOpj7+U44+MFVdHpJwnA2/+6OuTWvWZnpAm49KSooKKfHyx88Qj9aqtJCcCm+CTPW5U8siPaACYMMf3mDYt0rPF0CxhzuZUT+hf6gnfXP9SZgygWEAliNMj0/Dz9bDWVpITpknQR28gErivlvL9NIQsiNH2sdXA5BPYloWJV3CGdtJuYiTenA94fnBZNw9RkmbPrkdl+MWokfPZGGg7s6iCXy79Wt6v/E+AKXurgSuWyXjyZoJbc/08ZBu/Pijd41NRBuw7YsNDFjxqbpsDgpg/OqVeLi769oJIWq3Ydk7DPtyp7qcOHkc056NorzMA7eOJrw0fU0llwuoVEYBanjg0cmE07q0ZRYsV8rBzUS7jh4Y/zvLrhRQXgYu3n40RoF56QFtVtzw6lDP4BOgnW+rDj6FsLn3j78j+eGZ6rJ3eQWhf/sXRw9cxq+8kPg85du3ICuXeHyZZKsS3c7XGnwCJSnE5MPYgL6G4BPAn2GhEWrwCdnE5Zfj5RtgGLNbSVxKLMFb1xO+Yx977UOcRCO7tMd+AeLEwL4SfDYjQZH2k4mB5nMcOWSf81G0DUe+TyQw5nN12dLOg86/e1qCTyGuw73P/5qEu0apy8O27SF7ehR5sx/l/JRFnFdrkWZx+bko8mYb/z6kSL23XUnSKs5MeVRpM/Mhzr2wHXvCWDn5K5+0Pk4UF6Y8StaWLN39G5sEoEKIZmf6zx/jzB8WkO3no64b+q9tLM4rYNG+9QRvXUvwiXym9Z9AlLXIl1bOyUzWYSIqpLNxk0ElqQkHWVRqYkWothAYQDkJlb4s6dmVkOJMxu1PIMfQQjSOLkn29Ft3Sb9tVsbceTunu3ZSl81f26/ci9avoOAyeX/5UDeP85mf/YSIobfq2gkh6m72y78hcXSEbt3xn/wI08RcSp5ZRb5mvevDrxOwPoaA9TGYIj2ge6BDzyaYKXhjC9WRzxMQv5auMXNw2f8eRTushY7Sv6DocwseS2PoHv9vOv7Mn8plH5NXbNxP45EAVAjRLN3+o7sIfvtVkgf2UVaEhPNRgAc+ReeZhyeTPGGd+SB7q4z3vMjaXAv49lIrUNdEmZqpnLkDJxKlzeDuM4bsO6eQfdcEnh40jtiIYIIsWazO07QRjeK7r76hxyXlOm25mysjp0Qam4ib7NLoIertzofsYwBF6/fty8vol3VeXT488y5+/NAcXRshRP3d++bLXNKchwz84msOegXjcimJsrMAPej4lxg6PxyKqZMfpo7HKdtRjtuD03DIEcpJovysCY+ZYzC5gVe/abQbBhVHjgNQlJBAtc8deE/ww93NA78ZU3CrTKPcWAqjEUkAKoRotnr36c30D5aTGDmGhBF9OGY5zZa/xfOrNz7iqewK7qvIZckx7bVBIPckK6/CfV37Y03Idc46NVOIszmBPUwE+friZfuG9PTAH8Ah2BUN7cLeg+rt4wND6NzZ3tsmmof+k+9Sb/e6UMCu/8XrtovWacOf32FIYqq6fHjkYGYtXKBrI4S4fiGPDwBX+/lI+KZ0qtt3wLO7suzV0T5Ws2TXdsorQ/Ec56e2V1WWA/64qj+ffrh1Aa4oY4mqK8shyB91eGknf1yxUO0sl7eRSAAqhGj27n3xeZK6u0JxCbaaQIP/eQjXSsgu10+9kno6m1TXQJ4eUEv4aUllXkImZv8I4p1UoS44m8q6jGz7vJ8OpdpEY+miqX7rNvY23TbRPAy6dRDH+/ZQly9+851uu2h9tn72OcPi7OnWab2DmRX9iq6NEOLG+M34f7gPKQVXe3hWXXqC5P99rWsHBRRuSIBhEzB1MWxqISQAFUK0CC+E+UPAQH4651bOBPZg60+H81+3Moau+xPmH8zWVumszC3Hq1MPJum+3fJJTEsisQBlPt89SayhM6sHBVFSmE9OYT45RfZA1q/8PFHH9jDvWBY5eem8duwsqZ4BTJOKuI1q9/ad9MwrAOs8k8Pvtve0ieal8vaR6u3eR09QXOI4B69oHQ7s2kOfj9aqy3kd2hPyh2d1bYQQN67k0BoqEytg5I8pNil1bV0qKwl46x8c2r3f3vDCt5Qlgvu9P8JhprkWQgJQIUSL4DVwHHu6dyCrbxgTHh3PL7tW8eDeXbyxK4tLv/4DO+O+AnMWMVUeLOxpLCiUQ/SJVKIvABSQUAJUXGT6d9sI3mn923sYWxhLn/Hs6WViT8YegvcmsKTUxKqhownT7VM0tAt77Om3qQP70LWrRPzN1ZApk6hyUaZq62QpZue6zcYmohU4d/YcJe/8E+/yCnVd0S/n0r+/8TtWCHFjCij81y6q736erm/Op/z135Frnf2i/dVSKpa9T/LRZAAKv95Opdtw2o1uubNjSAAqhGghTIwdPoXz9zxA9YwH2JB6kT/vVqoCBVwpps+fP2BT7EmKZ8xmqT07UOXtGUhUN4AwVs9Q9qH7s80BCoAHYUOmkG3bNnUKUV01k3GJRtHpqFIgAcB1jKTfNmfdu3cjecgAdbl8t33qHNF6JLz+Nr1zL6nLRx+cxsR7puraCCEawhWqi8AlsCteoFSWXhSplp4Izi8i77V3MWfs5urmLLhnJn41zd3p3R4XsqhUZ1bJoiJD2TeAWwcTmM9grYkLZ89SiR+u15o4oAFJACqEaJFm/f7/kfqLBynTjJUY8sVWNjz/EpUOMzX3Ivr2iUxqqbkqbcC+Hd/RO1cpKFXt4sKQuycam4hmxnvCaPX2oGM/cCbzjG67aNk2vLKMiGR7WczECbcx46koXRshREPpgdf4QKr/9Sbndpix5CTRa+suXF17qS1CcvI4+fsPKD3bHs+7IvTTr1xII29HGlcAOo3FMwLKYz7mUk4Bl7d8TGm6CY8xymV20+gxuFXu4uqHSRRdMnPh7xup6jSWdk2Y2CABqBCixZoy7wEuv/Y8p4Lsl+2GHUhmx6O/IiUpRdPShJ8En81azu4D6u2UAX3o1s2xOJRoXsbfM4VLJuUSvFt1NYe//MrYRLRQsas+ZVj8PnU5eUBv7l36e10bIUTD6vjYK5ju8aT81UXkPfgyJVmheK1cyokFj6htQrMt4OGBZ3iZ7r6c3ILlpS0oM/T60emlp/C4soWiB6MoWJaE62OL8bNNNdplJh1fnED15y9zafYirh7qQbvXfop/EyZ6SQAqhGjRRowbxaCVb3B0aKi6rl/WeVyee4Xtazfp2ormy/+ofXoHxg7VbhLNlLdXO04PD1eX2x04rNsuWqZd//uaQZ9tVJezAvwY9uoLujZCiEbgFkjAc2/TO34tvXeupfeaxXQNNzH5J/dy7P/us7crv8zu376qvScArvdF0t56271LJN3W/FvZT/y/6fGzULQZux0in6XXNuvjxL5OUHjTXqWXAFQI0eIFBHRmxtuvk3jPneq69mUV9HvnYzYuW6FrK5qf/bv20CfHPs4s4keSfttSdLlrvHo71HyOw4cSddtFy3LyZDru76/GpVqZe6rCzQWXpx6hW3CQsakQoglNe3weR38yRV0ekpDKBm0QeuvPCXgmQhdkNmcSgAohWo17n/81aU/Pw+Jprww39Mtv2Pzr31Fw+bKurWg+sjXpt8cG9KJnTydVpESzND7yTjID1dnOOfW1fa5I0QCqSigozCfHopYLsSu3KFNI6f4s9vmLnaqkpEg/7ZSqtJCDf/snHtX2bWmPzmZcpFwQEqI5mLHg5yROt19oH7b3CBv+GK0s+JhaTPCJBKBCiNbm7gfuo/yN3/BDd/sUHrceOUFS1EK+32cPdETz0fGwPf22aqSk37Y0l0YPUW93PpSk2yauX8GZPYyL24T/zm0Ex68neHcqyiy5Vqf22aeRUv/2Ea9tY2RJZs6Obcw7ZdGtLji5Hf+vtjJv4hBGzp/Nj2b358Dd45j2+DxdOyHEzXXvC78m8a5R6vKwr/eycXnLy/SSAFQI0eoMGTGMEX/7M4dH2Men9bqQT8Bv/syR7yVFsDk5tHs/fbOV6XQAIqT6bYsTEjlBvd3rQgG7vqo1BBJ1YmZpchapfmFkT5lD8fBeBF9KYk6yUinazovFQyaTfaftbwyTDC20UlMyiHMNZPEgzXwLJUlMO36RgJP7SHtrPQcPFJB5yxCO/N9C7V2FEM3EvS//hsOjb1WXh276hs3vx+jaNHcSgAohWiVfX19mLf8jh++N1K03fyGFiZqTrN371dup/XvSu09v3XbR/N06bAjHQ7qryxe/2a3bLq5D7nniKjx4uk8EQR5ueHWP4GkfiC/IMbbE38ufIF/bnwkvYwObkiSW5JQztkcEkzRnf/H/y+SDT7YQG3uadhVlFP5wiVm4YdZ3kgohmpFZb77E0Vv7q8u3/juOuI/W6No0ZxKACiFatVn/7ynSn31cXR629yiH9tiDHnFzdTxsny6nfIQ9lVO0LBXjR6i3ex85TkmpkzGGou4CApjkXk58Xq6ybMkg/ipM8jMWA6okLiWW4K3rCd+xj721BI2pSemsc+3MklB772fS4aN0/PDf+OYW0q4CCr3a4f2LQRzCxLgA3d2FEM3M5OiXSelvnyd00D/Xtpjq/xKACiFavcjZMzje195Dc+6Lzbrt4ub4fv9B+p69oC4Pnizpty1VxN13Ue3iAkAnSwnfro81NhH14dqPpYMCKTizA/+t6wnekcoanzDWDvY3NCwnodKXJT27ElKcybj9CTj2kQIlqSzNLSckMJRpZWm8tns775mvkv2XvxNQdNXaKJRXF9zLuKIyxoZO4GnjQwkhmhWvdl7c9vpi0nvaa16UfL1L16a5av0BaPpywl3CWZ5u3HAzmVke4YLLo3HGDUKIRuL9wAz19pCEVPbES7XOmy1rl70n+njfHoTcEqLbLlqOXr17knTrAHW5bJcU/Lox2cSk5ZLqbiIquAdR7T2g8ARLTlXam/QZQ/adU8i+awJPDxpHbEQwQZYsVtuHVKvMKSdZU+XP0ogeUJLP6ksX+c/mNwk9na22OXxvb34/IIwVnVxZ88NB4mrpTRVCNA+BgQH0feUFzEFKykKHmXcbmzRLzTIAjXvUBZeI5ZiNG2zS/3979x4XR33vj/+14RIIuQC5m5uLRLII6uIl8YLGpLEJKyix8cKeoOdge2rtOfWUTb5tmq9aT/T0GxZ/9rTWnra0lbjY0zTBhrKx1cTEaGJsZFWQDYKsSYlEkhASIBAIzO+PmZ3b7nILlwVez8eDBzPz+ezszuxc9j2fWz4SDQZYWYhBRH10x5pVqFhypTzfuIMPgEZalOtTebrjJqVDBRqdIlKVnhmv+fRz1P2jTpNO/fBFFTa3R8B+gwX2627ClrvWwDG1Cy/VfqyUcIZFYc7UqYjw/pILD0MMAHTLaxF11yC/vh3GOSZkSQ1EmwHE1Ck9Fn+09Frc+x//CnNCMp647Qb8yHAG+bX6Do+IKBgZrzJi+f/+D4Tf5+OONav0yUEpKAPQtHVZQIUNmwMEmM5nbXAn2bFFKdAYZYzILRcgFKbpE4hoCE1/OFOeTq6owX7n3zTpNHw++nsZFtdJ7dsAmFj9dtRbtuZrOBslRjgTBAGukr/qs1BfdXahHeGYO9W7IAKmyDDgUgfapCVNJ9zYWVuvjPspeCd0Pj+Gl7oBz+m/Y+4bxYg9fBx1AP68bA0KFwBVqXdgV8Y9cOkC1/pOtuMlGk2uNCoP2YNdUAagSN8CexJQtN1fCYUTjm2AKXstWFmLiPpj2fLb8cl1SjXB1uI3NOk0fI4deF+ePmq8AvGLr9Kk0+gzZfJkfGFWhj6aeJhDHg3YgllYi/N44tD72Hv6LNxH9+D+rzphjJkv//aJ7vwKOZ8ehPXTOpw8XYPnPj0Bd/gMpM0CgLNwVZXD1QQgKgY5sdORM3UqlmIC7jrVjokAFjSfx5SwKCzIvAZfnP0c9x8qh/t8A/Z+8BGe6wzD2jlztZ+JiGiQBGcACiPWZpuAbQ74hKAlDhTBhJxM8RLsyUuEwWBQ/nqquqsmVeNVXqtvJyq200zM84hVgg2qNpu9vlbik88qbY+ybi0nrJr8fqoZl1il9ejy+mtPqnv/3t8vwHYQjSHzrPfL09d8dgx7dupPMhoOmuq3N7L67Vgx465b5emEL+rxiesTTTr1UUQyCq5fiBUXj2PloTeRWN2E6BkmHLxhvpLnyttwcGEUDtYexNxDZdh8MQq/uX4pTACAk7B/5ob9FIArUvCb21ZiS3wS/r1wN1545yssAJDy6Xswf8MK0w1fw46kuYhuciNx/z6sbAByrr4DW65Q3oqIaDAFaQAKGDNzYEIRHLrfhs7tRUBSDtbGA4ATmwtzUCsIEAQBglALO2yI8xeMqXjyEmFYXICcau/rBNRuBWyL/QRghRbYkmvFfFKVWeez/l7rDS4lJVYYFttg3qXOl6LOoVVihcFgAVT5hV1ZKMrwE4SiCBaDA1ZVPmyzaPP5vH8pzBvjVEGoB/nJFri2StsmCKjdalatgGhsSll6Iz6+KUmev1Typiadht4nZR9h8XGlr86rv3anJp1Gr9u/dheOz4yW5z9/4y1NOvVd9IJl2LH6AQjpD0BIvx9ltyRjjuZXWxhM161GfbqUZ81q5MwOkVMjw2chRxVEfvDcT3HViVOA5328Zf9f5MTdgzstXwcARBtTUWaR1nNPBn6jGqqFiGiwBW0Aivi1yPGphquvfpsGR3muqiquEbnPZ/kvOZU5sXmjG6atpciNV5YaN1SidL0btme1r3QjB6UbtJV90worda+1I0sTLDthzSiCaWstHKp2qsYNufDf6tOD/E1FwPpSTX6kO1C71YSiTb6lulm7HMq6fKos+1tfGhy7suDeuFncNzU7UVChlCQDgHGDQ7NdRMHoUlsrWhub0Nbhf7n+T58PABY/+qA8vaT2BPYX/UmTjg5/62qFn1XRAHhU1W+rFs1FwhKlWjSNfmduVsZznfGhMs4rDaeFsN++HCuixLnX/+tFXPdxlZzquvMmpH/7n5XsRETDKHgDUH/VcEscKEIW7LqAUFMNN6NIk+ZDV4VXzZTsp9qv2eS/rammeqsFmnetccMV4D38qtmJggoga51veGpcYgYqCrBTUzKbBaumAyYjTGYALrcYqAZanykFJrjgrvEG+G7fkluioNWKs7+14cTqbJzOzEHD6hx8eVAZJ+DC65twOjPH5+/sEc1KAACLpx5DZ5gyf+VvinGmRZXhyK991nM689doVmWhgYv8sEKebrtBKY2mscG4IlWeXnjqLN7929uadBoOUYiWgs/drxTB/IYyNmCFyYj7nv2BkpWIaJgFcQDqWw3Xub0IWG9VSv6kIDBOXQ13V5ZqDYGYYfJT0mdc4lsF1ZQstqZQSGN4aqrwlkLzru4yuAO8R2AmpOjfCt6gcWCKMrTtSQ2LbXDLqUbkltfCnlQEC9t/0mhQ+RqaX2lA2I8LMHfvHzDtX2LQuTkPpxpVeYwZmFpcgBnFBZj+1DIAszBBGZ9Z0ommgt8gbN5KZVFXO1q+///hkjob5mPiz8V1iX/fxBRNOg3Ep5+Ua8YeZPXbsee6G82oipsnz5/Z964mnYbPwb37Ef/K6/L8P2bG4Jr/811NHiIKLu2tZ3Hy/Hm0a3qm7kJ781mcPK//a1V6wtbrbBXzNPvPIb7PWTRdVI0vPEyCOgDVVsMVq9+qS/Wcz9rgXl8KQVMNty+kUkAdz9E+9NhXshm2iiyUCtpquJfPjTIlOlQtLlMFjf1hgl3VTlX5U39uaTgYQRCrHy/2196UKDic/7gcwpyVmLQ8GuEhYYi+bw1CusrReVRMn3Tf85jx0yxMiY1GVGw0Lr7/PpC8BpN9ztNWhN71JKbavwPXymXK4s8/xPmL2kq2Bmld4l8UwjWpNBC1+w/J09UL58B0zUAfsVEw67hF6fNg0UdH0dnZqUmnofeF5wt0/6IQ4V3ij8uLoSEIeeKRUTVUA9G40n0GRQd2IHLvm5i7/w1EOkuR/5U3OGzAS4fexNz9+r/3sVe3GgBo/+IA4t4oFfPs24WYt8tUzfnacehwsfQ+byLmb69jZYXyYHg4BHcAqmrTmZ9nQ5FP1VNfzu29VMFNtyIrQLDnLndrS1j7qsShrYKbbtW1Ce2FFGi7jupbekpBsdzpUh9J1WsLin3XF0haYS3sAT4DUTCYlJQMw8kqXJT6rmlzlaErJBlhS8T50MgoRE0LQygAtB1A+x4gZNUdmKxeCQAgGtHLUxEzE1j6rWxcDJUug5fa8N5vX1Xla0Hnz204/mAO/rF5B86qq+jSgIWXKdVvW1Ou0aTR2JGkGtc1prUdb+/o6w2RBsunW1/CglNN8vznj2TilruU6tFEFFxOVv4d1qYwbEnJgLB6FXZEt8NWdhDKY1vANPsm1N+5CvV3roQjGkB4pJ9CuDpsqarH2RgTzlruR1vKfMxtqYHtqFQS+mUZrA3dyLp6NQRLBsrmhGGvpwJF/gtKh0SQB6BKMGfb6IZp6xZNcOjTZrPECss2VQa/0rBlqwlFGdoqp568RFi2ZaFU6uk2IFOKrndescMhrUDvkR+gvaUYaLs3xvn0ZBu3EbAX97eEN8D6avKRqBpKxqoelkVqN2pe0r93IhouockPY8oDrWhfn43jD+ag4ekPEfrUBsyM1ecEWvfsxqWuBISnKr1x+jN3zmycjp8kz0//2wE0nTsnzTWhu2kJInJWYsLRIpzfvBuMQS+Pu6ISS2pPyPPxK1n9dqy60nglPrl2sTzfceCwJp2GVvHT/w9JlbXyfNnqVKzJfliTh4iCS1nTeWDKIuTOiwDCYrB20SxEXzqLgw0AMAtP3LIKB69biDlTYzBncgNKm4Bb5iT4NtU7XQ9nRwis85MRPSEEEfNMyI0CnE11AABPw2l4JkzHdxOmAhMiYE6YjxU4j4NK5/RDLvgDUKTBuh6An059jBtKVW0YDTBsSkFtH9qAGjdUQthlhm2x0j5SbEeq6lk2kPhclG41qdpX2pBSrWsDGvA94HuQeKU7IFTb4VK328zAwKv6pjvkYVyUNqAFyHlK2ULXxjhN+1DzLkHbCy9RMDmxBy076mCIvwMRWSsROq8Tl376Gs76NF1oQusbVcDyNZjqJzhVazv4IuYf7Ub3RLFHonmN57H/968BN34TM4oLMevnj2HW3VmY91wGDK49aB3Gi/NYVLP/oDK9YDauuZYloGPZxNSb5elrKmpQV/elJp2GhvN3DqTs+0Ce/zjFhMwfPqnJQ0TBJ2VaFNB6Gns7AaAL7lNn0RQag1tnAUAIIqbEIHqiONRS+2d1KEIUrAv9DJnU3YV2hMEoP1+PwdxwoP2S1BSiG0BYBOZ4k6dGYg66cHYYW0qMggAUSCvUt130UtowCoIgtgVNd0BQB5Lxuaj099p0h7ZtpE87UnHdlboed+ENLjVtKtPgEPwEbwHfI8C643NRqWmv6Scg1m+fJK3Qzzbo31+9H3zey8/nJwoiZ//0J3QbsxD98mOYdW8W5v3qSYSe243W3UoVM0AMVC+WA6F3LUOENkXj0vEdOL35AAzf/i8ctSjVBee9dRD1jS2Iio1ChHdIvcmTYUAn4BPsUn+EfVguT7eYEzVpNPYsW/01NEVOBKQfGx/95Q19FhpkRw5+gLiiXfJ8zfzZuHUTg0+i0WDONcvwm0lnYPnbDsx943UkngC2XHcrbtFnxFk4vjwLRM3F/TH6tNFhVASgRETdLa3A3GilI6DI+QiZCQjN2oqx5/76Fronr0RkqmqcFb2W99HwvSIIKzdgxsPzcde3H0XDVHHMgpnnW/HZz3+O00fqlJ7lui6qX00DUOU+CtPnYvUfADCuuEOTTmPP1KlT4blRKeUOP1SmSafB1dzcgrO/fAWRHWJ/3hfCQzHtiUcxY+YMfVYiCkLtno9gawGMU+dh86xo3BLajs1HP4ZP5auzNShoBdZekaiUYo4yDECJaFSIui0FOPAKTr9WjuZGD07nbcXFk7MQdtN8Va5yXNjRAKxMxVRv6SUAoAlN+w6g6RQA1OGr7+ehEysR9a0l6G5sQldrOy7erZSCTv+gCq25P8CZ3R60nizHVy+8ge55SxGhjCxB/fSZaiiOz+fNxLXmazXpNDZNT1We3Sd8UY/yjz7RpNPgeesnL+LqY8pPVY81AzfeqlSDJqJgdhaOY2fQHpOMytRleCJlJQ5eNx/GVg+2fKHN6fHU4xBicP+VPdXzCm4MQIloVIhY/iSmfjsB3b99Bo2ZNrTuC0fYlh9jhqp6/SXXAXS0RGOiJVnsDVd2FBeefhEXqgGgDl1VABr3oOUbOTidKf4t+Ggazk2fBgCYcrEL9UvC0ZVnw+kHn0F7XRwif5IFMZUGIvTDT+Xp86x+O26kfn0F/jFT6QysZvdbmnQaHM7fOZDyrjKUnOuOG5H2qFWTh4iCWTuaLgHR4VFK86HYKJh82mbWoeBUOyJmGJEVKP6MCMdctMPd7F1QD/cFYE64WNMrMiwEuNiqDPPYcA4uhMEY6V0w9BiAEtEoEYWYh3+EhW/uwKL9O7Co9Ke4InWWJtAMNX8Hi/YXYE6CaqHXwjWIuBYAluGK/dI61H8F9+PEfavk7NGft6L1v7eIaX96BrMWqldG/fHZ0c+QWH1cnl+0/HZNOo1tp2++Tp6eqXoQQYND3+6zyngFvv6j/9DkIaJgNxdpMWE4+dWHeOxoHU6erkH+oRo4EQPLAlW2L2qQ3xGCnDm6fmSajmNn1XGxuu7URVg7CSioPYC9p8/C/WkFtlwMwf2zxGpcc+bPwi04g80f1MBzvg4F7hNwh8bAcoV2lUOJASgRjQPJiHn5McT6DgqqsSb7YXjmiD3KRXZeQtUfX9dnoQGoUvV+W3vFDJhvStGk09h25V3KA4cFp5pwcM8+TToNnL7d5/mIiZj1xD8jMiJQ0QgRBSvTDXdgx4wQOKoPYu6hMtguRsF+/a2qks4u7K0/g/awWcgxatoZAaeqcf9n1RBb2k/HE+YEZHXVY+WhN5FYex6mOSnYcqX0mpgU7LxqOuobyhC3/yAea4nAj5Juwi3DGBUO41sREY2UKET2Enx6dX5D6WP6+nc+xMdHlGptNDAhHyrt/s5dF3AwKhqjrr8pBVVXzpXnG946oEmngdO3+zyx/j5czwc8RKPThOlYe0sG2tIfgJD+AITVq5G7QKw2KwrBilvuh7A6FWbVUi/jzEW41TsTex0cq6X1pN+PgzcZoTSGCMGcxJWov0dKt1iwRfM+Q48BKBGRyqp19+GzhWK/cgZBwBfbS/RZqB9qaj7HNVXH5PkFd92mSafxoeOWG+TpKz8+ik7veHQ0YD7tPlcsxep/ekCTh4jGiSuWoWxZvCrIDG4MQImIdEIfuEeevv79j/HBu4c06dR3VW+/J09/MWc6blh6kyadxodrVim9TMe0tuPtHXyw0yddnbjQ2ITWFm3AfuTgBzCq2n2euPIKrPj2P6O1sRUdmpy+2s81ofVcJ8RKu4pLba1o9fNeRDQKREWNmuATDECJiHzdlb4G7sVKr0Mnd/xFk079oKp+e5bVb8ct41VGfJK8WJ7veOcDTTr5aqssQt3qh3AqMwenLQ/heN77aFO1+5wktfsEgHlffImzD3wbpzN/DbnjS39a9uBMZg7OHmjVdODWdvBFfGnJFnsFt6zHP35droyDTEQ0yBiAEhH5MfmhDHn6urKjePettzXp1DtP7RdIdHvk+fl3yq1TaByaeLtS+n3Np9X4st5neHWSVaHpRzvQvfxJTH9zB2YX3A/D7jyc2d3k0+6z7b5MzCgukP6+iSma9Wid++OfcClyJSatUZWVtB1A4+YDMDxix+y9f8D0p25A96u/QFON+pVERIOHASgRkR+3f+0ulCcpg4w2Fe/WpFPvKt9+V77JHJsVixtvW6rLQePJzau/hqbIiQCACQLw4Z95TgV0ogKXGqMR/o1UTA4HIuLvRcSNQNf2X2nafQKTEPPAPyEqNlr6i0K4KlWj7QBaXm1AyLeyEKvuQDN8GWL+VIiZ/2REREgYJq9MRRga0N2gykNENIgYgBIRBTDr4Ux5Ornic7xdwh/M/aKufns9q9+Od9HR0+BJUY6DiEMfatJJZc7VCI1twqWPG8S2mi3laP4YEI6JgywAQOX8KADh6Py5DccfzME/Nu/A2Rb1SrTOvVaES5GpiLxb11IsJAyTYqMQIQWlHZUVuIQEhCo1pomIBhUDUCKiAG6+fRk+Tlkiz7eXvKlJp8COH/sHlhytlefn3LFMk07jU+wdt8jTV39Rj08/+VSTTpKQZEQ/uwbCS/+OLx/MwfEH8hAyIRoGqffgc5HhuPKeqwA0obtpCSJyVmLC0SKc37wbfmPQtvfRuqMBhvvvxfS2MpzM+wVO+VSxLUP9Nx5C/ePvIHTLRsTO1KcTEQ0OBqBERD1YaP2GPJ1YdQx7dig9T1JgFW8fQGiXAAA4PjMGS1PZ/pOAO1Z/Df+YoZTAVTv5UMe/Opz/2W50x85HWNa9aAkPBy40yakNOQ/CdL8NM4oLMevnj2HW3VmY91wGDK49aPXTtPb866+hsy0Fkx42Am0edP5lDzp9qtjGIfK7TyDynih0vvB7nPMbyRIRXT4GoEREPbj+RjNct1wrz3exFLRPuv+uVL89c22CJo3Gt9M3JcvTM46Ua9JIUv4G2qvmI+LndrgamxF1Vhlc5YvVt+Fr6+4DwqMQpao6i8mTYUAn0CVnFXWVo/XVOhj+KQszInVpGtGIXp6KWRs2YmL4AbTtUwJeIqLBxACUiKgXS9Yrg7sneL7EXx3bNemkdeLEl7j66Ofy/BxVtUuihXelytMLTjXh4J79mnQC0NwCYBbOVX+AK4tUY6ZOjIX5h98HALTWvI/TR+qU4VK6Lir51A7vQUcLILy+BccfzMHx721HN4DOnzyDhpMAanbjy7zdaNIFrkIzi0CJaGgwACUi6sWSa0xw3akMIRFauleTTlqf7D2AiZe6AQD/mD4Ny5bfrs9C41jK0htQtWiuPN/wFgNQH+YbMCGkDOE/+QWiOsR2nwIAfC0LU6UsE9sqcCF3E87s9qD1ZDm+euENdM9bioh5ANCEpn0H0HQKwKwEhN2zEmGpNyD0xhsQes18AIBh8dUICQcwDeje/Rs0v3AA5xob0Pjrl3Dx5CyE3STmIyIabAxAiYj64LpHH0K3wQAAiD/RgNLfvqrPQpKuv38kT59i9Vvy4+ItKfL0lR8dRbcgthcmSWQqqpOugKGtWV4kXHsXYnPvkudDkx/BtO/HoSvPhtMPPoP2ujhE/iQL0wAAR3Hh6RdxoRpA/BpcseE7yt+3bsEEAKH3Z2F6LICZazA9fw2w70U0ZT6O5j92ImzLjzFDGYWKiGhQMQAlIuoDY9yV+Pju2+T5Kbv349KlS5o8BNSf/ApXVSrVb2ez91vyI3HVcnk65sJF7PnTnzXp453zdw5c9fGX8rzrnjth/Nl3MUU9fifCMO3eZ7Bw7w4s2r8Di/70DGYtVCUvXIMIpfm6Yt79WLB/B65Q9QsWaX4MC0ql9bz5U1yROguh6tcQEQ0iBqBERH209F+ycCE8DACwqKERu39dqM8y7n285x1M6hQbk52InYpbV9ypz0KEq+LjUJ6kDDR58e2DmvTx7MjBD3Dla3+R58uTrsJ9G/5dk6d3yYh5+THETtYvJyIaeQxAiYj6aO6c2ahao7RnnPHXA2g+r1SRI6DjA5c83cDqt9SDsNtulKevqfwc9Se/0qSPR83NLTj78iuIuij2ensuMhxL/uNf9dn6IAqRDD6JKEgxACUi6oe7ctajMUocy+CKs+ex97cOfZZx61TDacS7PfL8jNuXatKJ1G5avQLnIsMBABME4MNdb+izjDtv/eRFXH1cGcjzzHfWIz7+Kk0eIqLRjgEoEVE/TJs2DXX3KB2BzH/rPZxkyQ0AwLV3v1xyUx8zBbevUvYTkV5sbCxqzSZ5fuJ7RzTp443zdw6kvKvUIPjo3rtwV0aaJg8R0VjAAJSIqJ9W5VhRHy3Wb5vRfAHvv/KaPsu41Ha4TJ4+mXS1Jo3In1jVGLFXf/ElKj/5VJM+Xhw5+AEWFe2S5z+57mrc+/3vavIQEY0VDECJiPopYmIEzty3Sp6/au9hfOH5QpNnvDlzphFxlUr129jbb9akE/lzx5pVqJsuDhwCAJ/tflOTPh40N7fg7C8LMblD7FX7XGQ4rs19XJ+NiGjMYACqV2KFwWCFU7+ciEjF8s//hGOzYgAAU9s78NG27fos40rZ3ncwtf0iAOBk9BTcsfpr+ixEfp26MVmenvH3ck3aePDWT17E1cfq5fmm7/0LFi1Sj6dCRDS2jLkA1JOXCIPBoPtLRH6NPucgq8lHYh/eU/v59Hk8yE/WfvbEPKVEAfD3PgYGzEQjpC1ztTxt2v93VLmPatLHkwvvfyhP1ycrw2sQ9WbBCmV83QWnmnDo7QOa9LFM3+7z4/tX4Y41Su0KIqKxaMwFoACAJDtqBQGC/FeJ3Hh9psHlfLYMdtV71m4FbIu1gaEnLxFxG80oDZSnZDPKnld97mo7sDEO1hLVSgAAWfI6xD8H2E0B0fD7etY3UDNvFgAg4lIX3K/u0GcZF5rOnYPx01p5PubWmzTpRD25YdnN+GzRXHm+4c39mvSx6sjBD7DoNeUG/5F5CTL+/duaPEREY9HYDEBHQFqhNgg0brAjC0VwyPcWJzZvdCNrl5LPuKEU9qQi2LylnOkOONK9+QHE58K+Hijargpj3WVwq7IQ0cgSvqGc+eZ3y/BJ2Uea9PHgw7f2Y1pbOwCgYWoU7ky7W5+FqEdtN18rTy9yVUIQBE36WNPc3IKz/7MNky92AlK7zxtsT+izERGNSeMyAHVm915VFnDC2lNV2P4qcaAIWbCqA0wYYTID7vJ+hpRJKVA6rieikfS1tek4GjdPnq/9w+ua9PGgWVX99sQ1Q1zdhMakxLuVIXtiLlzEW3/6syZ9rHnrJy/i6i++lOfP/cc3MX/+FZo8RERj1bgLQJ3ZBlhQqlRf3WWGbbE+CC2CxeCAVVcVtl9BqC7g9Bx1+Q0cTckmwOWG/zU74dgGZK1TSlg8R11AhQ1xbP9JFDQi1t0jT5sPl+PIe4c16WNZS0sLFlV+Ls9H387qt9R/8VcvxidJysOL9rcPatLHEn27z0/WrUHq11do8hARjWVjMwDVBGgGGJLzxQCvJh+2bVkoLVRVlk3fAnuSGwXF6hDQBHu1qkptfC5Kt5rgLtwZIFDUqclHYkYRTFu3XEbbTA/yky0oSrJji6rU1LhBrJrk/StdXwQLg1CiEXVn2t2oWHKlPP/ldmU8v7Hug7f2IbalDQBwesok3L6G1W9pYMJuSZGnkytr0dBwSpM+Fhw5+AEWvvYXef6jGxKR/t3HNHmIiMa6sRmA6jshKs+FEd72k0WwaHqQjYOtQr8CM0y6WmTGJWagovf2l568RBgW22DeJaByg1Gf3Dc1+Ug0xMFmLlU+ewBphbXadqRENCJiHsyQp69zHcV7e97WpI9VzYeU6rf/SFqM0JAQTTpRX924+ms4HzERAGAQBPz9z2Pr0Wpzcwsaf1mIKRc7AKnd5y0/+Hd9NiKiMW9sBqA90Qen0t+Ag0UVZ7ZB7uVW05lQDwGsu9wNmE1KkFlilQNYQV1SS0RB7dYVd+KT666W58/ufEOTPhZdaGvD/IpqeX7qshs06UT9MWPGdNRenyDPhx34uyZ9tNvz/36KBNV4n60bv4NZs2Zq8hARjQfjKwA1pcBUUYCdfjsd6plzexGw3hqwSq0z2wCLy47aQEOimFJgggtu3bifbpeqjWeJFYYMF+zVvgFsYG6UVQDmJZcfQBPR5Zn74H3ydHJFDfb95a+a9LHmg7f2YYZU/fZMVCRu4/iFdJmm3n6zPJ1wrB6V5ZWa9NHK+TsHzAfK5PlPHrLglhWpmjxEROPF+ApA49ciJ8kNW6bUJlTizNa3oSyCxdtuFGJgaNF1BqTlhGObCfbiHqrLxufCvl773p48C2xQ2ng6txfBtLW0xzFL9Z/VmW3x07suEY2EG29bio9vSpLn2/48tgPQpoNH5Ol/JMVj4sRwTTpRf92VvgYnYqfK89VvvKVJH438tvt8/F80eYiIxpPxFYDCiNzyWtih7aTIlqzvLCgLpc+XKXkyipC1q4dSyRo3XHDDtljdtlTXARKAtEIBpWblveMKc1Art/EUS0PdG+N816EZKkbbhrXHUlciGnYLH1JKQRM/O4a3dozNDok6Ojswr1ypfht1s1mTTjRQDTdeI0/Hvv+xJm208Y73qW73efum/9BnIyIaV8ZcAGrcUNlLxz1G5Jb30P4z3QFBcCAt3aHJEzD4hFi6WemnXammAyRJWmGgNN/PpfxVyqWimtf7rIOIRtr1N5rhul3pzVPY9TdN+ljx3ht7MKu5FQBwdtJE3JrG3m9pcMy/S6mauvB0E97f964mfTTZ85Ofasb7bNv0XUyfEavJQ0Q03oy5AJSIaKQtyVorT1/9RT3+6tiuSR8Lzr2vtGc7lhiPSZMiNelEA3XjrUtRvXCOPH/yb/s06aOF83cOmN9VzpOK9fdi6R23afIQEY1HDECJiAbZkmtMcK1cJs+Hle7RpI92nZ2duKL8M3l+0lJWv6XBdeHm6+Rpo2v0dUR05OAHWPCHUnn+oxsSYXksW5OHiGi8YgBKRDQErvundbgYKo6JedWJU3D+7lV9llHr4JtvY/a5FgDAuciJWMbeb2mQLVm1XJ6OvnARe3aWaNKDWXNzCxr/pxBT2y8CUrvPFc9s1GcjIhq3GIASDZAzW+kMyir/NvIgP9m7XN+7Mo0nxrgrUfn12+X5yc596BYETZ7R6uyhD+VpzzVXYcqUyZp0ost19ZKrUZ4YJ89f2PueJj2Y7fl//42EL5TxPjv+75OYMnWKJg8R0XjGAJRoIEqssKBU6gyqFimbxGDTk2dB2fNiB1G1W12wZDMEHc+WZj+Ic5Hi0CSLGs6i9OXf6rOMOkJ3N+aUV8nzkTex+i0NjZBblM68kitq0NBwWpMejMTxPpUHNBWPZOLG25Zq8hARjXcMQIkGwpQCk8utjBVrToEJHuwsz5HHdTVusCNrm4OloOPY3Dmz4Vlzpzw/828H0NwsVl0drd59cy/mnm0GADRPDMfNq1fqsxANihtXr0LLxDAAgEEQ8Pc/B/fVVGz3qR3v0/Iv/6TJQ0REDECJBiY+F5XyWLEW4KlcGOFGmUudyYSUJPV8z3yH3+HfWPi785GH0DA1CgAw92wz9v660CfPaPo7c1Ap3alNvArTpk31ycM//g3G34yZ01Fz/RL5eAt/9+8+eYLl7/z5ZjT+ahumtivjfX7tP3/ok49//OMf/0b732AwNDc3+6xpys/s6P7h0zDAoE8iGjIVpxrw4OvbcfjhR/RJPaqoqEBCQgJiYmL0SUOnxArDdiuEwjQATlgNDlgFKxzJbmyRx2b1ID95M0zlDqTpX6/T3d2NxsZG/WIaI/YX7cCNO8TxQE9PjsTkF57G9OnDeLwOoqpvbsD8xvMAANcj9+H2jDX6LESD5vBb+5D08mvy/Fc/+T+IW6y0DQ0W+/Nfxo0HP5Lnjz/9bzBd248nkEREo0RsbCwmTOi9DHP37t1ITVXGdYbqNzsDUAoaoykAdWYb4FgnwCFVtxXna5GyfSfWFnoDUG9g2nsASmNb+8V2lD38Hcw7cw4A4FqTivt+8KQ+W9B79623seA/fw4AaJ0YjtmvvYTp02P12YgGTbcg4PDaHFzRKJ079yzHfRv+TZ9tRDl/58A1v98pz1c+9gDWrH9Qk4eIaLzpKQDtPXwlIh+mZBOKtnvbIznh2GZCiskIE2zYLPWI68mzoWi9lcEnIWJiBM5lKG0l4/cexvFj/9DkGQ1OHzwiT39uMjL4pCE3wWDAVymJ8vyM95VSxmBw5OAHmP+/2nafDD6JiHrGAJRoAIwbSmF3WaThVixwbS1FbjyQVlgKZIjDsMQV5qC2kOEnidY8aoVnznQAwJSLHSh75Q/6LEFvxsdH5emwm6/XpBENlbnLb5WnF5xuwvv73tWkj5Tm5hac+dU2TGtT2n2u+clT+mxERKTDAJRoQIzILVcaZFduECvdAmlweBtqy21BiUTt966Sp6/Z93d8VlWtSQ9mh/bux4LTTQCAC2EhuGHVCn0WoiGxNPVWVC+YLc+ffGu/Jn2k7Nn6MyzxfKkseP7/IDxc7LWXiIgCYwBKRDRMVmetw2cL5wAAwru6UFn4R32WoNWgqn5bY4rDzFkzNOlEQ6n1pmvlaeORTzVpI6H0t6/C/I5yTrj/9WFcm8JaAUREfcEAlIhoGBkyV8vT5nfLUP5xuSY9WMV87JanQ2+6TpNGNNQWr1TG041uu4g9xVJj+xFw5OAHWPDHUnn+oxsSsTrrG5o8REQUGANQIqJh9LW16XAvXijPf/7qnzTpwej9d97DooazAICLoRNw/d2sfkvDKzHJhAqT0qjhwt73NOnDpbm5BY2/flXT7vPeF/5Tn42IiHrAAJSIaJhFrlXGzjR/UIEjBz/QpAebkwcOy9NVCUbMnaO0xyMaLhOW3SBPJ5fX4NSp05r04bBn638jofaEPB+a93816URE1DsGoEREw+zOtLtRnhQvz3/5v69r0oNNzCeq6rc3mzVpRMPl+q+vQOvEcACAQRDwwa7d+ixDavfvHTC/86E8X/WEFYnJyhAxRETUNwxAiYhGQOz9yhA9131UhUN7g6NnT72/v3sIV55sBAB0hkzAtauUtnhEw2nu3NmoufZqeT7swPDVHDhy8ANc8Qdtu8+7H1iryUNERH3DAJSIaATcuuJOfJyyRJ4/s10ZzD6Y1Kmr3y4xYt68KzTpRMNp8u03y9MJni9R5VbGph0qzc0tOPPrVxHddhFgu08iosvGAJSIaIRc8Y0MeTq5shbvOP+mSQ8G0areb3GjMhQG0Ui4PW0V6mOmyPPu0rc06UNhT97PsETV7nPi//e0Jp2IiPqHASgR0Qi58balcN2iBHWtO5ya9JF25NAHiKsXO3rpMhiQdFeqPgvRsAoPD8fJlGvk+RnvuzTpg835ewfM+5XxPquesCLBpNRcICKi/mMASkQ0gq5UlYIm1vxjRMc31Ks78L487V5yJRYZF2nSiUbCnOW3ytMLTjXhgwMHNemD5cjBDzCP7T6JiAYdA1AiohF0/Y1muO68UZ7vLv6rJn0kTfuoUp4WbmD1WwoOy+64DTXzlaGAvvzrPk36YGhubsGZX7HdJxHRUBhfAWhHK1o95ThT1YALbfrEwNrPNeFcVRWaG1shDj3dfx0tTWiuKkOjp6nX977U1orWxqYe/6QxsIloDFjy4H3oNhgAAFcfq8ffXvuTPsuwcx3+EHEnTgEABIMB17D6LQWRlpuUByLGI59q0gbDnryfYYlHafcZ+TMGn0REg2V8BKBdDTj9wvdwbHU2Tj/6DFq+9ThOrX4IxzfvwrkeArkOzy6cyHoIX2XkoOlbm9CYmY16y/fw5YEGXNJnDqSlHPXfegj1lhw0fus5ND+a0+t7X3h9E05n5vT4d1ZpkkJEo9ySa0z4ZJVSrTCsZOg7VunNsQOH5OnKq6+EMd6oSScaSfErlAci0W3t2FM8eL1I7/79az7tPhcvVsbtJSKiyzMOAtAmnPrhv6P1z3VAF4DwKBgmA0AnhAOvoOm7O3C+S/8a4NLxHfgq5xVcOtEpLpgZJf5vqUPn5sdR/8c6TX6/ujw4+a1n0FElrWNyNAzhUN5742606F5CROPTtQ+vxYXwMABA3IlTKP3tq/osw2qySylV6r4xSZNGNNKuufYafJqgPBS58PbgtAMV230qwSzbfRIRDb4xH4C273sJFw53AohCyPftmPtmIRaW7sCMrWswIQRAVRGaXvHoXlWHMz8uQncXgIQMTN21A4v+VIhFb76MScvFQLT7l6/gdC9VaVv/9goungAQYsTEnxdgXmkBFr75B8T+IAUGAHC9huaeOvCLz0LM/h1Y5OfvCqWwhIjGAGPclai6WzmxpzoHv11bX338oQuL6xrk+YS7btekEw2HQM1RvE1QhGVKNdxrP67CV59/gdbGVrT7eagMqTmNfl3qJjHNzS04/atXMa2tHQDQwnafRERDYswHoC3vlIkTSx/B9HuNCJeWRy19DJMfiAYACO8cwnnlJcDJMnTUAEA0wp98BDHTpOXhszBzwyMIAYCuMlzssRpsJy68Vy5O3vMIZiRHIxQAEIYpa55ARDIAtKLjHSkPEY17S9c/iMaoSADAwlNnUfLyb/VZhsUX+5Xqt59evZDVD2lEBGqO4m2CYr6+G4Iqf/u/5OJ05iacO6laKKvDue/7ruvM60ptpj3/+QxMqnafk6NvxtleHjQTEVH/jfEAtA5dx8SpCeYEiD/rFDHXJosTngZIlWRFtbXoBgAkIzxRnQBgcgLCpN9i3XU9VcOtQ1e1OBV63RIp+PSKRsSy+eKkpw6tmjQiGq/mzpmN419XShtnvrEfLa3Df4WIUlW/7UqRrpNEI8GYganFBZhRXIDpTy0DMAsTZolJV8yeIt2rRV8umosZxc9j2hzVQr3l38EMaX0zigsw/T7xXuz8/aswH1ZqQ33xz7chtPldNL+mryFFRESXa4wHoPMRKo0X3V1b59Nx0Plj0o0lIU4uGdVqRbfP089OCH1quPkVuqWnsIZIsV2XRoj0v/kCAtQWEp3z4Myfi/DlSztw6nAVWgJ0XEREY8PyRx9GffRkAMDcphbs+c02fZYh9YnrEyw+rhQhXX3XbZp0ouEy6b7nMeOnWZgSG42o2GhcfP99IHkNJqsK5MW+o0VXHKvHl6e/RIT3/upPeBSipPVFxUZjUiTw4fu+7T7vfPT7mHR3FIRPjvIhMRHRIBvjASgwLSNDvEH97TWcqlRuI5fOHUDzq2IJZuiDKzFFeQkQFyftmDJc3NOkTsGl8j3okH6bhcRJpZhDxbMdZzNtaHlhBzr/WIQLGzfhjMWGrzya8loiGkOmTZuGU2uWy/ML/vouTp8+o8kzlDzvKJ25uBcvQMKSBE060XAJjYxC1LQwsQZR2wG07wFCVt0B8fGMKASAEKrUMWr905uqVD9q38CJR3Nw/EEbvjzQgHPNLTj9Pw5Et4n31e6JSrvPkFkxvT8kJiKifhvzAWhowiOI3pAMA+rQ8XgOjj+6CXWP5+BE5ou41AJMWPsMYldKPdx6zbkDE83iZFfev6PupV04ve8ATr2Wh/rv7ZbanKQgbKjHZe/qBLrCYLhxGcJS54t32g4P2r//Es74lMwS0Vix6p8fxrFZMQCA6a1tePe3Dn2WIRP5YYU83cnqtxQkWvfsxqWuBISnin03eBkAGMKnyvMxb76Lsz1FjJ6vgK9nIWJpJzo321D/f3+OJbVKc5oJ383TZCciosE35gNQAAiZOR+GEIjVZz1V6KpsEodkQRQMV06Wa8MqohH7/UcQEg4Arej64ytoffpFXPjl+2LPuACw/A5M0TcqHWyxyYj8/TYszN+AK7b8FPOKv4PQEACNB9CmK5klorEjYmIEWi13yfOL3zqIujqlc5Sh8uknnyLhWL08H38Hu9umYNCE1jeqgOVrMDVWtXhOBqYXF6Dx+9nKsu6LaHxF6URLMR/TXijAjF3/jXkPr8Ss79vRvKgVka6/yzk6AITNGOKaTURENPYD0Evlv8GZjbvFwNG4DBE/ehJRP34E4eZoMbh8wYaGv/gGc6ELMzDnT88g8p4ETJgTDcOcaGn8UACYhYnrUxGhfcmgmfrwT8XhVoqfwSyj0n40dNpKRKwRp7s+Pqq8gIjGnDWPWlEzT+xtZfLFThz53Wv6LIOudv978vTRuPkwJZk06UQj4sQeXCwHQu9apr3vhoRhUmw0zKtS8fm8GfLiSx++rc4li5gWjajJ4j217PBHmKjqR/CjG+ZDVxeKiIiGyBgPQJvQ+D9SlVnzI4gt2IDZd6dixvIMzH3xvzH5bvF20/VyERr9VNkJnZaMWRuex4L/LcDC/92McO9wLHc/gugRGpUgbL70dLb2hHboGCIaczrvWSFPJ719GDXVn2vSB1t4mVL9tuOGJE0a0Ug599e30D15JSJTtR36XTxRjtP7qtACoPnG6+TlYdXKcSzraEDjvgNoOiWO99nwy1cRLt33z0WG494XHoNhMtClGv+2s7YOmBsdoJNCIiIaqLEdgLZ9iM5yAIhCeE4Gpmjq2kZh+uMPi9VvW97HxUp1mq/2fUW4eAIA5iPiUd1TWCKiIbA6ax2Oxs0DAIR1daP893/QZxk0leWVWFKrVPM13nGLJp1oZJTjwo4GYGUqpuray0wMr0P7s5tw9tflWHLTYnl5yMWL2PvnUrQfL8PpI3VoB4DwcFx6/UWc+9ErqNryIkyqdp+zX/lvAMmYuDIK3a/9Gqc8TWh2vYILe4CQZTfwfk9ENMjGdgDa2CSNERaDCd7SS7VpMVIX7q0QmvWJKl0eNP2qTJy+9zFMF38P9mI+QoziVHejbxXf7hZpLJf+Pl31ltROmeSn7SoRjTUh6avk6ZR3y/DpJ8oYnYPpc1Xvt0eNVyDpWpaA0si75DqAjpZoTLQk68bTBjBzDWL+aw3wx2cQsfmXgEEpIW3Z+x463nsFrS8fhjh6WTRif/wjtDf8BTPfd8n56p6wYvbsmQCA2G/9CBMXlePCozlofHI3hJXfwbQ12k6PiIjo8o3tAHSeESEhAFCHi3/1+IwD2rZvj7TMiJA4XaJKm7f0MyQBkev93AT9mo9Q6YFs19/LxSewMg/a3xaDUsOiON3TVQ9OPng/jt15P+r+rA9c69D2tvTU1sj2KkTjwdfWpuPTBOlpFoDqV7dr0gdL2Ifl8vRF9n5LQSLU/B0s2l+AOQFGA4pa+hgWvLkDi/bvQMV6i7z8uo+qcOHCZIRkLsUkadnHR7vQdlEJUj+6IRG3PbBWnsfkBMx58Q9iHwz7/4CFP1qpqzlFRESDYWwHoEhB5L1imCa8+jROvlaO5pZOXGprxbl9L+L0c1KppnklouZoXynr8uBcgZjPcO/DiBUflOo0oWnfAZyW2pd4Rd2WIk7s+zVOv1aOlg7gUlsDzvx0q1SddxbC71J+WIqMmHSf2M6z66c/xJf7PGjrADpaPDid9xzaayBWKV7FH4hE40XUfXfL0+bD5fjwsNJz52CoqjwK0+dKlUTjnax+S6PPdV9fgQthSsT4WdfVmHPPfIQCaGm9gFP/8ypiLlwE5Haf4nifREQ0vMZ4AArE5GxA+EKIPd7+8hk0Wh7CidXZaHr6gNgzbmwyIr+/RjOwtZpS+pmCyJxApZ9HceHpF8WhWqqVpRHLH0FEAuT3PrPqfpxY/ThadoqdHBju+abfzoymPrBBfF1XAzqftqFh1f2ot9jQ+hfpdXd/B9GJ+lcR0Vh1Z9rdKE9SLhZfvva6Jv1yVauq31Ytmovk6/iAi0af+fPn4bNkpS1o26Ey+Z79Vt7PNA9Zrnj15/I0ERENrzEfgGJyMuYWvIyoBxIwQR1lhkdhwt2PYOrvn8GsharlaurSz4ezEBMoSg1oPma//DKi7jXCoG7oGT4Lod9+HjM3pPjv3CBkPmb//GVE3Tsfmoae4bMQ+u1nMP0HyzDUQ5ASUXCJvT9Nnr7WdRTv73tXk345Qo4o1W/bUtj2k0avybcvlaeX1Nah+rNq7C58Dea3P5CXVz1hxYwZ0+V5IiIaXobm5mZBv3DKz+zo/uHTMEhd9Iwll9pacbErXB4LbHC8jy/vzENnQgamvvBIwEC1o6UJl0KiMamf0eNAXzfaVJxqwIOvb8fhhx/RJ/WooqICCQkJiImJ0ScRjSm7/mMzritzAwAqrrkKll9s1Wfpt+qqaoR/6wfyfNMLm3HdDWZNHqLR4sKFNlQ89K+Yfa4VAPDRvSux6K33ENMq9sTw0Q2JrHpLRDQMdu/ejdTUVM0y72/2sV8CqhMaGTXIwack4X5E/zxw8AkA4ZMHFkQO9HVENLZc8Y10eTrp08/xzhtvadIHomq/Uv22euEcBp80qk2aFIkvrzfJ8zEHy+Tgk+0+iYiCw7gLQIfGMsx6OQvT+jWeChFR/9x421K4brlWnr/wp1JN+kBMOPKxPN1iVn64E41Ws5bfKk8vOnVWnp7neEmeJiKikcMAdJCEsqt2IhoGV34jQ542VR/H3tcHHoTW1tTimqpj8vyVqcoPd6LR6tYVd6J27gzNsqonrJg+PVazjIiIRgYDUCKiUeT6G81w3XmjPN+1c7cmvT8q31Y6MqpZMBvX3yQNHUU0yp27UelM66MbEnG3erxPIiIaUQxAiYhGmSUP3oeLUrWLq4/V46+v7dBn6RPDh5/I0y3Xc2wnGjvus/0bXOnL4UpfznafRERBhgEoEdEos+QaE9wrlsnz4bv+pknviy88XyDR7ZHn56cqw1cQjQX32f4N99n+Tb+YiIhGGANQIqKg14m2xia0qv6uS1uFCxFiz2dxX56G8/dF6GgR0y606V/v6/M39sg3gM/nzcQNS28SZ7o6cUH3Xq2NrWjvUr+aiIiIaGAYgBIRBb0PcTYzB6dVf4Ynn8Gk8HlyjkWvFaPeIqadWv0Q6v5Yh0uadXi1ovGl7yH+D055ybwrrlaST+7CGd17nc7chHMnlSxEREREA8UAlIholAj9UQFmFBdgRvHzmJgAIHE5mqZGAQAmt3fj4h13Y97+PyD2e3HoeukXaDylXwNwyfUKmv94BsIEg7ws4sN6nNaVmirvJb7ftDnadCIiIqKBYABKRBT0bkBMcQFil0cjKjYaUW0V6KyKQvhD9+CLrylDp1z45BA627ow5Z41CEUVLlVrViLmOVoFxMbB0C0AAGpnR2FCdyMuHdfmM0yW3is2GlGxUYjgUFNEREQ0CBiAEhEFvTBExkYjUmzyiXN/fQvdk5dh4rXA8kcfRl3sVABATFMz3vx1IdqPfIhLSEDoEu1aZOf+IU+2XTkF3ZgMw2RNDnS9/hz+8WAOjj/+C5z2U5JKRERENBAMQImIRpVyXNjRANyditgQYNq0aWj8+h1y6oI33sap/3cAhrUPIzZW80IAQEvCTUDXeXk+8cOTwORkqJqTAgC668MRnnMvQtveQeu3foOz7ISIhtvF8zh5/qzPX1OnlN7djiaf9PNo79atBwDQhfZmfd6zaLqoO7DldbaiXZtCRESDhAEoEdEocsl1AB0tszDRkiwvW/XPD8MzR4w2Y1s70C3EIfq7yQhVvc7r40+VpULIBBguARP+aTVivAvnZGB6cQFmFWzA7LszcMXL30Ro4260HZFfRjQsPJ/uw9z9b/r8PfGFlOH0R7jVJ30fXjqtWxEAoAEvHdLnfRO3ftqgylKGlX/dhZj9b2Lu/lJE/vUADjEKJSIadAxAiYhGkXPOPcC8VETGK8siJkagbc1t8vyl9jq0nPxSyaDS9feP5emTV4YBk1Mx6b75SoaQMExSVfdFZBQMAMASUBoJE+fi4J2rUH/nKtRfFQMgDEax3y3Z2jgp/c5VqL9zOZ6YoU3XmJqgyrsKB6+ZJSW0o8hdg72hC1G5+gG0pSYg61I9rOV1uhUQEdHlYgBKRDRatB1A+x4g5ME0TNMl3TaxApDKPEMvduCD372mywGc/OorXFX5uTw/y3MRId96FNMjlTwXT5Tj9L4qtHgXdAFid0VEw8t4zXLU33ITbpkagzlTp6Ks8SwwaT6+e4U2X0R4DOZM9f5NRURPv2xCwlV5YxA90du71jHsPQ+smJMAUxgQEX0dvjs9BJ7mBnAEIiKiwdXTZZqIiIJI657duNSVgPBbozXL2w+/iKZfenDplrvlZdfuPQTP0VoAnTh/5AAaj3fio7fewaROsSizKWoCQqLXIOoe7bomhteh/dlNOPvrcjQ3enD6J6/gUkgKws2abERDb+JUzJkSIU63V6LgLHDLjDjoRwRy1b2BxDeKMXfPPuxs7KWo/sIx3P+3Ysx9oxSPVZ1RJXSjDcCcCLkyOuaEhwGXOqAboYiIiC4TA1AiolGhCa1vVAGpKzF1pjalo9YDAUDoIae8LKRLQMfP/hfAV2h7+UW0vvcVOj5wyemTLnQjJOcbiNEPrzJzDWL+aw3wx2fQmGlD675whOc/iRmqUlKi4Xay+jh2Igo5xun6JLg7QpCzYD4sXQ24//ABHPLbCZHkYhswIw6bp3Wh4LN9+O4XvQSsREQ06BiAEhGNCtGY9fMdWLRlJaQyIdnUh3+KRft3YNH+Haj+3qPy8oiKI/j0kxpgejIMpkjEuz1y2umnn8R8XemnV9TSx7DgTXF9i978KeaadY3uiIbVGexoaAWmLoRVHHFINON6HLxzFc6uWIXca27Cb+5IQNqlBhQoh7nKLDxxyyrUr7gHO1KuwxO33A3HlC68dKJGn5GIiIZYEAagTlgNBhgMicgPcF9wZhtgyFae9Cuv0f1p8vSU1wp/OfU8eYkwJOfD772NiCgIfG1tOj5NMMrzNY59mPrUM6g8ug9RFzsAAMdnxuCWu1JVryIKYg3VeOkCsHb2Yu3DlwkRiJ4ag+gwaT4iHNEA2vyWgIYgYkoM5kTJmREdCkDwm5mIiIZQEAagXm7YMvsX7Jm21kIQBOmvFFnbLNogtCYfiQYLXJp8AkrXq9dCRDS6Rd2ntAW9/v1yuCs/RNvhMnnZmWsT5GmiYOc+Vg/3hFl44mpt2X/7qRrsrDqudBLUfUmTrtHRgL1V5XA1eRd0oV3Tu1YYYiYA7lbvsCxdcF9oB8IjMVedjYiILlvQBqBZW+0wVdhgyetPCKqWBseuLGCbTS5JdT5rg3t9KSo3KKUDAJBW6ECaZgkR0eh1Z9rdKE9Sxmmpe20n4iqVa+ms226Sp4mCWw1eauhEROx8rND9YokIPY+XPnsfaR/UwHO+DjsP1qAIMbAsENPbv6rCztp6tANAeAg8J9xI+fsB7D19Fu6j+2BrAtbO8P4eMGJtbAhc9R+j4ORZeDwHsfkssGL6fJ8q70REdHmCNgB1YS1Kt5rg3mgJWBW3V6YUmPTLXO5+lar2hScvUVul16earljt11qiWQiUWLXVf2vykWhIRH6NUk3YWqJe7kF+ck/vAwA95KnJR6K/zyG9JnHAwT4RBZvY+5XHateVHcXU9osAgH9Mn4ZbVy5X5SQKYp46FHSHIXeBauBbr5jrsCNxLtobyhC3/yDubwpBbtKtyJIixvoTVbi/5hjqAQDTkXPTdcgV6rHy0JtIrD6DiFkpKFjiDS9DsOLaFPxo4nk89vc3EVdRj/qYBDiu8e30iIiILk/QBqAAYNxQCnuSG7Zn+9JC0w93GdwwwyTdt9LWZQEVNsT5bRs6EGLgFleYg1q5Sm8t7LAhzm9w2DcFmTakVIvrc6R7l7phW2wBiqX3qfZXQuyE1RAHm7lUqV5sVn2W+LXISQKKtuu2v2YnCipMyMnUlgwT0eh164o78XGKzyM4nGL1WxpNjMvRlp6JLfP1CQAQguirUlF5zwMQ0h+AcE8G7EZ1h1nhWDF3EeQ725QE2O+W8qY/gMql8dB0wxVlxJYV98vp9bdfhzlB/SuJiGh0CvJLqxG5xXaYtln8lNr1oiYfiRlFMG3dolSvTXdA2JUFbLPAYBiEEr+SzbBVmGAvzlVucDAit7wUWRU2bO7vZwYAuIHsUuT6edhr2qpaHp8L+3rAXbhTDnQ9eTYUIQulhUrJR1qh+rMYsTbbBGxzaDpdEqsm2/2+JxGNXld8Q36CJZt12836RURj0tyEVOxJZgtOIqJgE+QBqBholW41oSij955q3RvjlKqni20w7xJ82nsi3QFBEFC71STlD9zbbm+c24uApBys9QncTEjxV9LYR+Yl/koifUsoTckmoKIMbgCABzsL3cB6q649q/hZXEfFMNW4wY4sFMEhB8dOOLYBWevYCpZorLnxtqVw3XKtPH8idipuW3WXJg/RWBURxeGDiIiCUfAHoKqgydJL1VltL7jq6qu+jBsqpR5w3bAtHngQCrNJVfrpZYTJrF/WVyb4qTXXd1LprvIXB1uFOkMarOtVwXGJA0XIgrWHfUVEo1fyY+vlYVnOZSq94xIRERGNhFERgCo92g6gKm4v0gprYU9yo6B4gNVx/XZq5IHbpV82PPRBuPdPXRKcti5Lrobr3F7kp9SUiMaKq+LjkPYrOxbt34E12Q/rk4mIiIiG1SgJQMWqs6XrgaIMKxz6tGHiLndrSjzFTo28VWDV3CirUFdr1VaD9fIcHcwoVWzfqW4TGlC6VaqG64Rjmwn2pxh+EhERERHR0Bs9Aai3Qx0UoWibPqVvnNm+VW09eRbYKrJg17cV1avJh00frKVvgT2pCBZNj7ce5CdbULS+VFUFWAoON27WDLli2egbul4O4wY7snx6+fUgP1nfflashuvaZEOR3zasREREREREg29UBaByVdwBc8O2WN0+0juEiiNgFVR5jM/FNph3Vep6ijUit1wa6kTV5rIguxaCqidayEPKFMHizZcJlF7WtviTBodQiixNO9A4FGSregL25nzKDlS4Ycpe66cNKxERERER0eAzNDc3C/qFU35mR/cPn4YBBn0SjRU1+UhcXICcan1QPXIqTjXgwde34/DDj+iTelRRUYGEhATExMTok4iIiIiIaJjt3r0bqampmmXe3+yjrASUBgvH/iQiIiIiouHGAHQ88teelYiIiIiIaIgxAB1XnLAGbM9KRMGrE03nz+Kk/q+5XZOrvVVc3nSxS7PcHzlvpy6hu93Pe51He7cuHxEREdEAMAAdV9LgkMYFVXroJaLgV4Mn9r+Jufq/Qx9JPXC3Yu/7xYjcKy6P+dsO3PpRvX4lklbsPbxLyfvGDjxW3aokn/4It+rfZ/8+vHRavQ4iIiKigWEASkQ0SqyNW4X6O1eh/s5l2BIBYGIU5gLAlx/jsVPdyLp6NYT0TNQuiMKhf5ThpbP6NQDw/B2Whk4xr2U1dsQABUcPokhbmKp6r1Wov3M5npihTSciIiIaCAagRERBLx4v3bkKBVfHYM7UGMxp/xKO9hA8sTAREQDaQ6bDnrgULyVMBRAG4zULsRatOOin1NJz9jzaJ87DloSpwISpWHv1PJjQgkpd3ohw6b2mxmDO1KmI4N2CiIiIBgF/UhARBb0wRE+NQXSYOOc+Vg/3hOlYuygEABAxOwFrr5qPaCl3+xcNcCIKK2Yra9DobIfH26aztR0ehCAmXJvFVfcGEt8oxtw9+7Czsfc2pURERER9wQCUiGhUqcFLDZ2ImD4fK/xdwVvdyKk5g4iZCciZqk8EjPPnwtzdgJVvvYHH3nsDiZ82oH3CVNw6S5vP3RGCnAXzYelqwP2HD+AQOyEiIiKiQeDv5wsREQUrTx0KusOQu9BPN9bd9cg/WI6i0IU4eLOfdACYdRP2Xm9ETmgHSlta4REA09wE3OJNn3E9Dt65CmdXrELuNTfhN3ckIO1SAwrE3o6IiIiILgsDUCKiUaMLzhMNaA+fDesV+rRWOA8ehO3SdJTeugymHq7u0Qtuwm9WZGBv7AS0T5gOe+JcJXFChKa6LyLCEQ2gjSWgRERENAh6+IlCRERBpb0SBWeBW+YkwKRJ6IK7bA8sZ8NgT1mOtChNon/t5dh8shO3zL8eaRGqxadqsLPqOE56F3RfUhKJiIiILhMDUCKiUeJk9XHsRBSsC6drlrd/vg+3nmjHLfNvgjXyPE6eP4uT58+iqRMA2uGuLcfer7TjrLjLa7AzdBbyk7Xrigg9j5c+ex9pH9TAc74OOw/WoAgxsCzQZCMiIiIaEAagRESjwhnsaGgFpsxHTow2pf5cK5oAHKo7gLn735T/nvgCAM7CWePGd0+oBgVt/Ri2k51YMT8Zt+jvAjHXYUfiXLQ3lCFu/0Hc3xSC3KRbkaUqJSUiIiIaKENzc7OgXzjlZ3Z0//BpGGDQJxENmYpTDXjw9e04/PAj+qQeVVRUICEhATExul/lRASgHvlvf4zoxFXImS0O20JEREQ0lHbv3o3U1FTNMrfbjUWLFrEElIhobItBzs0MPomIiGhkTZ48GU1NTQxAiQbCmW2AwaD9s5YAgAf5yd5lVjj1LyQadhGIjmLwSURERCNr5syZOHHiBANQooFIKxQgCN6/UmQl2bElHfDkWVD2vLi8dqsLlmyGoEREREREERERuHjxIgNQosvlybMBz+fCCA92ludgS7q43LjBjqxtDpaCEhEREREBiI+PZydEFDxGZydETliT3dhSngujZhpSddzNMJU7kKZ/mR/t7dphMoiIiIiIgklERN+6xffXCZEXA1AKGqMxAPXkJcKCUlRuMOqCUfQrABUEAS0tLfrFRERERERBY/LkyTAYeo8RGYDSqDD6AlAP8pMtQHElcuOl+eydWFvoDUCdsBocsAq9B6BERERERGNFTwEo24ASDVTNThQgB2vjvQuMMMGGzSXinCfPhqL1VgafREREREQSBqBEA+Uug9tskko7RWmFpUCGOAxLXGEOagsZfhIREREReTEAJRqodAcEnwAzDQ7v8CxyW1AiIiIiIgIDUCIiIiIiIhouDECJiIiIiIhoWDAAJSIiIiIiomHBAJSIiIiIiIiGBQNQIiIiIiIiGhYMQImIiIiIiGhYMAAlIiIiIiKiYcEAlIiIiIiIiIYFA1Aiol55kJ+ciPwa/XIiIiIi6g8GoERBxJOXCGuJdpkz2+Cz7PJ5kJ98GestsSIxz6Nfevlq8pFoMMDg/ct26nMMA99948mzoOz5SuTGq/MNFvH95G2W/hLzPHBmi/+Dhwf5yVYM7bcSeH/0zglrcj76ktO/3rfPk2cd/AcRl3Pcl1hhCLjNvsdy3/W2L52w9udz9ka/D3p87+HQ+7EwZEqsPse/wWCFsyYfiYYR+kxDwJOXGOB7dsJq6P24dWYHeCioOiec2dL+6u++6/G8Gmx+zrX+ft5ABms9g0r8fns71wfr/hd4PX72e08u83dPwONVzXvuD+a1tT+G8XhhAEo0LhmRWy7Aka5fHgTWl0IQBAhCLewuS68/Qgafn32TWTqE+0p8P0EQULvVhKxd4nTlBiPSCsX/40vg/TGmyce9gFJY+v5DJ90BoTwX/veOn2M5mKn2QeBtGgfSHdJ+KEVWkh21ggBBcCAtPheVggNp+vyjlhkmFGCn/kd5iQNFukX94u+c6O++87eO4dTfzxvIYK1nsMnHtYDa7ALE+Qm4Buv+N1jrGXoe5G8CSgUBQuEIfWPDeLwwACUaTTRPxr1PqcQn9fl5iTAYEpFfo366qDxxc2YnIj9PfL21RPVk2Pskupenkeo81u3qFNX7BXjtwBixNtsE11FxjZr3l4NSdWmZd1vVy1RPv7OdcGbr80L3NFbMr983cYvjtNtXk4/E7HzlfQZ1uxXa0jY/+7nEisS8fGm5uE3yNnpv6H3e9kAlDur33YwyVYr/72Ro+B6/yucWgzUnrAYLiipsiJO3cfRsn1rauixpys93rj72kvPhqcmHVQ5WeziWNSWMAZ5wq/NkO1QJfs6pYeL/2qS75v2qD+eBZt8EKokIvmNBS1vq7PuZ1PtF2nb5O9XdC0rU37X/dQ7VdU0t5/kcFDyrPqLEH+H2rSbVsh7OY7ef7dCcE17KvtNso+Y62Zfzari+f+Xzqq994neifB75s5RYkZjn9HOe9nLM6GseyNcNZVmfH4YNkDEzByb4fgfvSPc/T16i5jN4a4r5/4y+vwk099EA1zi/x4R+f2l+91yGAL8fnNlxsFUUwSJvj7Y2kLyN6vt+trNPx0eg7dP8psx2+hwvQ4kBKFGQKcpQLjgGgwGWbVJCTT4SM6SnY4KA2q0uWOQLRREKUApBqERufBoc3lKEavXN3Q1buRWCoCsRKbEirjBHfhpZarbBor/h1OTDstEsv7dVfj7tQX6yA1bv+z1f5vvaAfNgZyGQk2kESqywQCkZTdnkvUnGoSC7VlouVpF1ZluAYu/2p8Dm3UfbLHCsk5bvMsOWmQ8PPMhPtgBSKZugf/LX077ZViC/T6nZhs1D+qMk8H52bywTl1fnoGCxQdrGWthdNuWm25dtr7bDleEbXDizLXBtlfZxcQpcFVJCgO9k6GiP37RC73dWi5zCzXAiDQ65xKgSufGjbfu8PMjfVATzEgT8zuVjT1NC08uxHJ+LSu+6dgE2n/PUg/xMG8ze16+DfJYHPKcG2zaL9sdWT+ef+po3ty/nQaDroiL4joUeBPxM3v0ilqQbMqV7xi4zbOp7gbekRV3TpMf9PRRcKMNa5KivVSWbUZC9BWvlPD2dxwG2oxfGDZXSfhNQCvV1sg/nVYDryNBSrn212QWIM0jXhWo7XJuUhwTujTb5PNX+PpD4O2ZU1wWxxol43fC9vg4d57M2IFl64KD6DhZI6cbMHKBwp/zwaWehGVa/9wD/vwkUga9xfo+JgL97BoGf3w9phbWwJ2WhVKrxo92WUpg3WuRjVb7eFab16fgItH3q35TDXerKAJQoyHirHMoXi/Xick9xAbB1i/yj0rjBjiyXW7ooZ8GuqmIiP+1abINbzmOC/SnfC4xzexGynlduuGlP2YFytyaP/r3lEpqanSiQntgZDAYYMorg1r223+QfoRagWAoqtxfBvVEqhTTEwVbhgrvGCcc27XYDTji2uWFbLH0e9favV1WjTbciq6IM7pqdKIAdWwJUUexx36y3yzc3pcRqiPSwn03e7yXeBHOSd1uMWJttVl7fl22Pz4V9vQtuTcmQbh/Hr0VOkpTi9ztRv3aw6Y5f+Ul2gPcebdsnH/fijw6HKfB3rj72ZPrt9UMuMfB3nupfn26FeFT3cE4NNlUV3MoNxp7PP901ry/ngf/rolcQHQt9EPgzKdtgSjYp+0/+PiGeS8Xe/arUNOl5fw8VI3KfN6OgWPw2nNtd4kNHL/1xqTmP/W9H75QSIss2N8q8m9iX88rvdWSoKdc+4xKz6lhfixzVZd60tVT+/MbMHJh0x3jgY0YJTuX7RG/X18tVYUOc9ztAqVJF1t93EJ8Lu1mqql2zEwVmq7j9Pp/R328CFf13qTknfI+JgL97BkOvvx/025KGLVshH6vyMSDO9eH46H37htv4DEC7OnGh0YPGw1VobmxFe5c+Q99camtFq6ccZ6oa0HquE5f0GfzoaGnCOVcZmk424UKbPjWADuV9+vwaGr9KrIgrt8tPzfxd2gaVqi3HoDxFk36E1m6F6om9PjDXP9lUE58gynlHsh3PYBrs/TwI+v6dDDYnrIvLYNc9pBlsw7p9uuALGNzv3JOXCFuy9DS92i5WeeuzMXBOXeZ1cViPhT4Kxs80IOlWmDduhrMmHzb4CUAGlQf5yTakVIv7rVZT1Xfs83/MOGHdlIJSOdgZhuur+trWh+ta2jrxIYWnuAw5T6UN8mcc68dEcG7fuAtAz//lORxf/RBOZdrQvHETGjOz8dXqx3Hizx506DMH0lWHhs2P48TqbJx+9Bm0fOtxnM54CCeynkODp1OfGwBw6VwZ6r/1EOotOWh68jmcezAHp1Y/hH+88D6aAwXAXQ04/cL3cEz1PqdWP4Tjm3fhXJ8/LI0VxswcYKNSFcaTZ0OR2eTzQ9Bz1AWTtzpLHzpzSFuXhSJVNR5NdRiJcYkZbrkKjPgkFZBKGyqGpvqpcUMlSiFWqTIlmzSfUZQG6/oiXVVCE1KS9Msk2xzafbfeirT4tchB4M/fl30zLC53P/dl22vyYdtmhknz40/cnw45z04USNUS/X8nw6TGDVdSihREOeHwVlNXG83bhwF85/rt1XGXu2FeIl4tPMUF8CnXijfBXKHqEEa+dvRwTg2xwTz/er8uBvGx4MflfSa3XOIIOLF5o9jUYTD3d/+kYctWF2yZBTCv0wUj+uNacx77346euVFW4X29BzsLfc4ErR7fP7ho7tHP2oDstZrfB4GOGWe2DSlySXIfr6/DLd0Kc+FmbC5Pwdr4QJ/R328ClYDXOP/HRMDfPcNCvy3i8Z0yoNMxwPbpflPqKSMwOGH1tikusQ5aD73jKgBt+csmnM0rg9ABAGEwzAwTEzoacOkFG776Y53uFf40oSH3e2g70CDOhkfBMFlKOlGGtpwf4qsT6vwA2srQ8Ohz6KiSgtNp0UAIAHSi+895OPtCGdp1LwGacOqH/47WP9cBXer36YRw4BU0fXcHzgcKXGlsis9F6VaXXCUvrjAHtX6eHBo32GH2VrPZjt6f9Kc7UGoOUB0mQB6HvNY0OKrtcKnarfalDU5fpRWWAhmJ2JlZqXl/b6P9tMJSZVsNicivMSK3XL1M1XB/PeDw2XdG5BarP7+ubU9f9s2wuMz93JdtX1yAnGp973e6PJllMEvVEo0b/H8nwyI+F3b5vR2A/PQ7DVaztxOiUbx9wAC+856P5bSnlDRLudlPCWgaHLvMSlVb+drRwzk11Abx/Ov9uhjMx4Kvy/tMJpjLVU0ddkklYYO4v/vLuMEOM3L8VCHv6TwOsB09EoNd8T5qQZnZ90zQ6un9B5GqSqr+3O0rk7lM/n3g77vze8yUWGFRV7E3JCIfga6vIykNVnMRXMlSUB3gHuD7m0C7Dv/XuADHRMDfPcNDuy19Pb79CbB9ut+UgxVY9pWhublZ0C+c8jM7un/4NAww6JNGr65y1Gc8g44WwLD8O4j50UpMCReDz1PP2XBhXysweSWm7PoOYkP0L1Zccv0CJ57cAyAKoT+wY+aaWQgH0HFiD0599xe41Ajg3mcw7/vJCJVec+63j6PplQYgxIiIgv/CbGMY0NWEs7/dgvOvegDMR0TRTzF7nvI+7fuew1dPlwGIQsj3f4xZ9xoRDqD18G/Q+MPd6O4CDI/YsfBfhufmMBwqTjXgwde34/DDj+iTelRRUYGEhATExMTok4hENflIfNaESj8B+5g3nrediHw4sxPhfmqgP2YpKJVYkXh0i0/QSTSSdu/ejdTUVP1iYFyVgB7Zg44WACEpmPQDKfgEgPBZmPndb4gFki3v42Kl9mV6597aI04s/yamS8EnAITPW4lpjyaIM3sOo1l+RR3a3xNLSw3/9IQYfAJASDRivvkEJs4R83S6muRXAEDLO1IH8EsfwXQp+ASAqKWPYfID0QAA4Z1DOK+8hIiIiIiIKKiNmwD00rXfxIziAswo3ojoSF3izFnSjmiFoESOfkV9qwAzigsw8wepiNClTZ45S5xoaUG3vHQ+ZhfswKL9O/yUVobJ1XeF5hbV8jp0HROnJpgToP+4MdcmixOeBvhvcUpEGvG547cEcDxvOxH5SCtk6eeYk+5g6SeNKuMmAA2NjEJUbDSipoXJVWNlVVVSD7ZGhMTpE7UipkUjKjYak/RRIYCmT8vFiYQ4ucSyR11n0X1SnJwwd7YqYT5Cl4hT3bV1Pr3rnj8mtfTo6/sQEREREREFgXETgAbWilPbdkEAgOQ7EDVHn95HLXvQ+ppYjTbEcgem6NP1uppw9reviNWCY9dgUqpUNVcyLSNDbIH7t9dwqrJVXn7p3AE0vyp2lhT64Mre34eIiIiIiChIjPsA9PxrT+PCAQCIQvi/ZsDboW2/dNXhq+//Ape6xGAy6h6xjaZfJ3bgH3fej2MrcsQOiGYuw6RfPYYYXcdHoQmPIHpDMgyoQ8fjOTj+6CbUPZ6DE5kv4lILMGHtM4hdGaV9ERERERERURAb1wFo28EX0fRLsTrrhG8/j5lS08r+acWZn2xCexXEXm5/6htM9sQQF4fQAPVoQ2bOh0EarkXwVKGrskkckgVRMFw5Wew4iWhAPMhPHlhX7yPJk5fYy1AUWs7sXoaMqMlHYg9d3vf3/Wjsc2YHPl7GOk+eVTeswWgyOq95RDTUxsC1oSYficM8jMrlGr8B6IldOL35AAQAhrs3YMbD833bhvbB+T8+jZa/tQKIQtiWH2P2Qn0OnTkZmF5cgNhfPYmJS6MgHC7C+UdfxBl1H0QALpX/Bmc2isOtwLgMET96ElE/fgTh5mgAreh6wYaGv2h7ziUirbRCoeeOGeJzUSkMwZhuREREROTX+AxAu+rw1Y9fEYO7hCxE/2CZT0+zfXHp+A6cU5Wgzrq1D1ViQ8IwKTYaUxJSMee/foyJ8wA0HsCFErFdp6gJjf+zW2yXan4EsQUbMPvuVMxYnoG5L/43Jt8tvk/Xy0Vo7FK9jMYkT16iNBCxaqBg6WmXM1s1eLRcMuGEVT3QtJw/H/nJBhiSf4QfJcfBVlEEizS4vbZUxwmr9DpndiLy86wwyPm879dLyeIA+N1OqRTTu42bpX6+vE8s872vyXZKpZnafSGX2Ki3X71f4ITV+14l4nZ6t82Tl4i4jW4UZUjrL7EiMS9f3Lcj9qTRo2yDquRWve+sJdKYcHlOv3n12+ldpt62ofye+0Z6Iu3vs/rbB5rjOx8ef+eA5nUBtl393crHk27/DQNndiLyS1TvrzrefL5rzbmQiPwaP/tHf375uy5o9pVq//kM5j40Ap3/6uNVXu5nme9+ge5auBnS4GYB8uv3oyrzCOyPHgU8v/1/zuG8jgcD3++WgpEnL1Fz/Onn4efYDXT/0izr8feR/vroQb7u91DAe8UI8Hcs+72WS3y32fe65m+dI2EcBqC6KrOb78fUgdRlbXkfDd8rkoPYaQ8MoAQ1xIiIu8T2ot2fVqHdu7ztQ3SWQ2yXmpOBKZrPF4Xpjz/c53FLafQzbqiEIAgQBAGlsCkX0m0WONaJy4VdZtgy8+GBB/nJDlil/MLzZbB4L57bCoBiAUL5c3iuvBb2pCyUCgIc6ep303PDVm6FIOVLK5TWK9Qip3DzoP4o97udJVZYXHbUCgIEoRQpLrfqFUUoQKmU3wJDJlDq3RfP+vlk3u0XBJSabdisufA6Yc2QXi+IpabGDZWo3WpC1i4BgjSMiXtjmbhvR2hYE2e2Rd4GoToFNinwthTmSPtI+T7dG21y3tqtLli8Qfp28fsUBAH2cot8PKm3bSi/574rgkX+rKUwbxQ/q999APXxnQt3tgXYJeUpz4URgDM7DgXZtT7rg3rbhVrYXdKxF5+LSmk/CbsA27D+CHHDtsl7PNbC7rLIP74s0jEvCLVI2eQNPLznQiXWFltU2ymV7pdYEac6RkrNNt/rgua8SIPDu+3VOSjwdz4NMr/nf00+ElXnpVCY5n9ZgP3izLbAtVXaF8UpcFVIbxYgv3o/aocpGf790Ru/53fAzzl81/ERF/C7pWBj3GCHuXCn/IBwZ6EZdp8aS6pj1+Tv/uV77wYC/T7yd/9wI1f3e6ine8Ww8ndv7/Fa7n+bNdc1d/CcH+MuAD3/Wj+rzPrTVYevvp+HzkYAsamY/EIPQWxXJy40NqG1sRXtfkorhQvSSJ4tHWLzTgBobJLGEY3BhGlyVsW0GLGH3D6MW0pjgfJU27LNjTJvDLa+VAke063IqiiDu2YnCqQneQaDAYaMIrjLpRestw9g7DcT7E+pgi25VCgOtgoX3IN6UfbdTuf2ImQ9LwYQgBFrs02q/FnyzcqUbFLypVuRpcolU21/2jp9jjRY1xfBonuaqGfaumUEq+s64djmhm2x9N0utsHtcsMTvxY5sCFOVypr2loqb68xMwcmlxvvFBfAvc0iP/1UH0+abRvS77mvslAqB/ppsK53o8wdYB/A9/stytDWCnBsU44XIA1btsLPthuxNtvsfZHyNFl9Hg0LE+zF2uPeddQD5/YiuDfGSd+f+rtRts2YmQNsjNM82daeR0DaU3bAz3VBfV7IT8nV+3hI+Z7/nuICQHfO+Vvmf7/ovvP4tchJ6ik/NPtRb/j3R8/8nd+egJ9zOK/jIyvwd0vBJw1WcwF21gCo2YkCs9XP/VU5dj1+718B7t3+fh8FuoeqX9fLvWJY+bm393wt97fN0FzXgun8GFcBqL7ToT5VmfWh73ToSUzvqevcjndwNjMHpzOzceaAFGx6dXlw8bA0xIpxPuRPM8+IkBAAqMPFv3p8xgFt27enz+OW0mjnQX6yDSnV3ifd6gAsgCRviaH0N2ildU5YF5fB7n3ytl6ffjkGsJ2DLK1QgFAMWEa4yk3PxKe08ndbngsjjMgtFyCsc8DQhyo1Jm+JkPqpqsZQfs+Dwd8+0El3QBBKgUzfKkp95clLhC1Z2lfVdgz/EelflrdkVxD8lNQpJbfW7YaBVx0usSKu3C69R6n/BzqD6vLP/173i06/8g/7/higPn3OYD+/L1+/vlsaUWnrzCgo9sBTXADzut5/q/i7f/Xv3t2H+0fQ6N+9va+C5fwYNwHopeM75E6HsPQxTP36ZFxsbEKr7q+tw/uKTpw/cgCn9x1A43ElcFRKUMMQ+r0nMXmy7zpaG1shrybyDkxcLk5eeu6HOOlqQHsX0NHiwanntuDiCQCYhYkWdRe8KYi8VwxHhVefxsnXytHc0olLba04t+9FnH5OasliXjnwcUtplHCjrMIMUzykKiqqx3DbHKr2XTYUrbciLd4Ec4W+emlfFMEhty+woUifDAA1briSUqQf4k44tukzXA7/22lKNqFou7yV2u0fCvG5qKxWPVEMpMQqtz1zZntvDE5YB/qDv09MSEkqClwVNN0BYVcWXEfFdLdctQlwPmsDstfijiVmuDf2UuVuSL/n/lCOSdTkw7YtC9b0XvaBhlGsWoUyuKUSbuV1TmzeCKT0EOe4y90wLxF/mniKC6QnycPFjYJi7WfNyTSK58OmvgXUaYUCSteLT7fT1mVpXud81gYkB954z1EXTN70Eof/68Gg8n/+i6W52uPV3zL/+0U8VpRjaCcKpCq4/vMHNvz7o3f+zm/05XMGzfk9NPr73dIIS7fCXLgZmwvNsPo8DNUy9nT/0t+7/f0+6u0eCsi1ofpzrxhyqnt7j9dyv9usFUznx7gJQC+8947YXhMADv8GTZk5OO3n7+wR7yu+QtvLL6L16RfR+t5X0rI6tL3l/do6cemF7/m8Xvz7NZSasWGYsWEDwmIBdHhw8cnH8dWK+1FvseHCHrEX2wnf/hFm6J5AxORsQPhCiD3e/vIZNFoewonV2Wh6+oC4HbHJiPz+moGNW0qjSBq2bHVJVWotKDOrroLrAYdUFSWuMAe1hWliG6BqO1wZUhWTgE/NjFibLa7XWiJW4/C+xoIc/0/O43NhN9sQZzDAYHAAg/rk3P92GjeUwu7yVrnRbf+gUnXesbgAOVKVH2NmjrhfRqzTITUjcstLYZarz6g6XPB+9gwo1ZLNZXJVbAtKxbYx6Q6xvZg3v7+AeUi/5/7IArarvpNqB9IC7QMdpSOGOBRki9U10wrVr7MAu3p+8qs5J8rNw1wCaoK5XDnuvZ/VuKESpfJ34790V93BhAVS9dp0h+Z18vEQgHGDXdlX2+H/ejCo/J//iM9Fqfp4zXb6XeZ/vxiRW6y6FmaWwSxVwfWfP7Dh3x+983d+9+lzBs35PTT6+93SSEuD1VwEl3Sd7pHf+5f/e7f/30eB7h+630P9vFcMGX/39p6u5X63WSuYzg9Dc3OzoF845Wd2dP/waRikloZjwfnXvoezv1T3NOtf2H/twBW3AkAdvsr5HtprgAnf/ikWPDxfs6xnqZi8/0lMVy25dK4cZ/J+gfYDDcrCeQkIf/xJzEyd5b8Do44GnP71i2hzVqHbO0xLeBQmLP8GJn83AzH+2oeOYhWnGvDg69tx+OFH9Ek9qqioQEJCAmJiYvRJY1dNPhKfNaHSzwWGCCVWJB7d0mOQEdw8yE/eDFP5+Bwix5mdCPdTI/Sjh4LfqD+/ibw8yE+2AMWDeL3j76OgsXv3bqSmpuoXA+MpAA0m7eeaIERGIzJcnxLYpbZWXOwKR9TkMH3SmMEAtB94gaWejPofqAxAGYBSQKP+/CYSa2vEbXTDtLV2cI9l/j4KGgxAaVRgAEpERERENPr1FICOmzagRERERERENLIYgBIREREREdGwYABKREQ02qiGAiIiIhpNGIASjXke5Cf7GW5DxZndczrReOHJsyK/xtsFfjCcF05YfbrKd8K6KcVvN/u9CprtGlxj7xqmum6XWEd0uITB5sz2P3xSz/ydBzo1+bD2d71jbN9S8FKGBxv6IVCc2YnifSyIMQAlIiLSi89FpRCsvfCmwVGeiwH1GxnU20V+pTsgDPT7DkJphcLg9np6OcbYvqVgZoK9WoAgiH+12QWIG4MPA/uKASjRmKQanDl5M8pUKeqB6q0lqgSiEaI5JrOtUumIB/nZqifENflIlKucqo9vP0+RS6xIzMsX82Q7pdIk75Nn7w1ftQ6Dv6fFTlil99M/uU7M82g+89BVhXXCarCgqMKGOPkzBtj2Eqv286j3geYzKtul3S/e9auXDaSkKgio94XqB17wX/sCXLfVJXuqbUvM88jnhXKMqo9l9TGubLMzOxH5ecp61PvCdx+JJbH5eYkBzpP+09QyyM5XjjfV8az9HL7ngfqc9HeMBjo/1cu9+08pNR0Dxz6NGsYNlShdXwSbdJz15dzzzePN5+f8L/Z3jgc6xgPcV6TPpT4X9PMDxQCUaAxyZlvg2lorPmkrToGrQkooscKCUukJXC1SNo3fp28UJGryYdloRqn0VNiKIn0OHQ/ykx2wSvmF58tg8XMzdG8sE/MUpsGZbQGKpfzVKbBlO8VSRO86qnNQ8GzgMyGt0PvUuhRZSXaUbjDCuKFSfpJdCtug/DD3lQaH9J61QiVy4wNse00+EjMg70NBqpor7wOhFnaX72d0ZsehIFu6TgjiuKPaZaUwb7T4vC6o6fZF7VYXLNlO8TgrzEGttNyRrn/hyAt43VZywKraNrkUcZsFjnXSd7/LDFtmPjzwID/ZAuzyHuN2uDK813s3bOVWZfkm6QdnwPtDEQpQKh8jg2pbgXxulppt2FwiXRM035X+PFCfk7XIKdzscx/ze36WWBGnWq++FHbUH/s06qStyxIn+nLuuf3n8XcdD3SOBzrGndmqa4WuRoBxgx3mwp1SUOrBzkIz7INQg4EBKNGY44RjW5ZygYhfi5wkKWV7Edwb46SnX3GwVbjg5g2WRpCnuADYukWuEirfkAOp2YmCiiJYvE9rM4rgLnfrc8Ekr9MJxzY3bIul/IttcLvc8KifOKuWBSYFf/LNWXlibNnmRpnvRxh8AbZdvw+9lH1gxNpssy5Vd53wuywNW7ZieLZtkOj3hXGDHVkuNzzxa5EDG+KGrLT6cgW+bivSYF1fBIu+1H99qRJQp1uRVVEGd81OFMCOLd7l8bmwr/de702wPyXtofi1yJEOjcD3B/1xMojW2+WgVj73+/Jd1eQj0edzqvmen87tRch6PlB129F/7NPo1Zdzz38e/XHr5e8c1+dVjvG0dVkoyghUwyENVnMBdtZI9yCz1edeMxAMQInGmSzvUy7N0zKiUSTJLpdiCIJS4hdYllI66H3CW2JFXLldfhLcS9gLT54FZc972056kJ9sQ4rUnqd2q0mffej0e9tJZERuuQBhnUNXJW10SSsUIBQDliGqIhoc94fevisnrIvLYJc+Z+l6ffoInp9E/eDcXgTzEjEg7Mu515c8A5LugCCUApm+VXABIG2dGQXFHniKC2BeNzj3HAagRGOOCSlJRXB4b9o1O1EgVeUyJZtQ5K1uRRQEjEvMcMvVe8QbsswlPXUF4HzWBjcAxJtgrpCq6vWJeD5429l4eY66YEqWfpiWOHqu+FuTD0u5XVVt042yCjNM8ZCqJA1TMUmAbTdm5gAbfash9kwsTdPuF/0yJzZvBFJG0e93/b7w5NlQZDYppV7pDgi7suA6GmxXwcDXbR/xuaistgPekv9tDu32rrciTSpFlI+VmnzYtnmPWf+C7v4Q6LuqccOVlALxsHTCsU2bHOj8TFuX1cP29XDsq4Y8cmZ7A2InrOO4Axm6fM5sAywusZZCX849/3n0x21P9Hn113cjcstrYUeZeK9VS7fCXLgZmwvNsA5S8wUGoERjjhG5xXa4MqRqepllMEtVuYwbKlFqtiEuQGNzomGX7tAckw65LNKI3OfNctVZR7Jd+sGZBke16vj2W0KiZkRueSnMctUlseTIuMGuLNuOHkpAPcjPtMG9zSK/3pANbNnqkqrCWlBmHsoILQ1Ws7fzlQDbHp+LUvnz9L1TpLRC9X4Rq19pl1mAXYP4lH046PZFXGGOOFyNXGXTAEMG/FRZG2mBr9sKVUchiwuQ461itx5w6LdXv77FBcip7rn346C5P/j9rlTnAXJhlz+nA/ApAU3zf37qrjX6EuRRf+xTkFM1BTEYxPacUpOOvpx7gfL4u44HEugYVzr1ikNBtm9zDvH8K4LLb9rAGJqbmwX9wik/s6P7h0/DAIM+iWjIVJxqwIOvb8fhhx/RJ/WooqICCQkJiImJ0ScR0WhTYkXi0S0+HYQQkR81+Uh81oRKVsUmoiEjdWpW3L+HMrt370Zqaqp+McASUCIiIiIiItITO+uLQ0F2ab+Cz94wACUiouCR7mDpJ1Ffxeey9JOIhox3SKPBvi8zACUiIiIiIqJhwQCUiIiIiIiIhsXYD0Br8pHYS69Qw8+D/OS+91RIREREREQ0FgRlAOrM9t8FsUzqorvnrveJRhdPnrXnByUlVp9u4weDJy+x/+dSTT4SOQYaBbFezycak5Tv3YP85P5eo5yw9vTbYzTo9T7hhJUPv4mCiGp4pQBDBPmoyUfiKD+PgzIATVuXBfgZbNvL+awN7iRx8NbRyYjccgECOw6g0So+F5VCz2PKEREREVEvkuyoFQQIggBBqEVOYdyYryUZlAEo0rfAngQUbfe3851wbANM2WsxuP0xEQUPZVBg/ZMwt1h922CAQV0CWWJVPT3zLhdLAPLzEqXBidVP2cRq6Z68RMRtdKMoQ1UlvK/rki+OUpVyv5+XaKT5HvcUREqsSMzLF7+jbKf2+5JLI9XXGPGa5MxWl27qSy49yE+Og62iCBZvbSmp5pTPtVO9PNshryHwdc3f5xtZ4jAJ4meyblenBN9nJaLeGJFbXoqsbTZVbQ4/1y7Nb0X1vc3PeV+Tj8TsfHE9yfnw+F2nv2VDJzgDUBixNtsEbHP47oASB4pgQk6mGH6qL7z9ushqbkb6Lw/yF5GY51G+YO8P7l5fK/HJp/2SfX+o+xbD+1SNLLFK69Hl9fekRPf+vb9fgO2gYZdWqH4Stlk+D9wbbUCxmFa71QVLtlP8njOAUunpmbwcAFCEApRCECqRG58Gh/cJW3UOCp51wrihErVbTcjaJZXI93ld0iIAzuw4FGTXSp+3FOaNFh5HFER8j3sKLu6NZbAKAoRCE/KTHeK0IEB4vgyWPA88eRbVNaYvNS+MyC2vhT0pC6WCAEe6t9aGtN5dgC3PI96LM20w75KWrwOKpDUEuq45sy2AN3957sg/CK/Jh2WjWb5mW+Ut8Pjdl0Q0GqTBul6ccmZb5N99QnUKbN7fZNsscKzzXtPMsGV6A8sA5/22AnE95blw+1ln/6+zlydIA1DAmJkDE4rg0AVgzu1FQFIO1sYDgBObC3M0xdZ22BDnLxhT8eQlwrC4ADnV3tcJqN0K2Bb7CcAKLbAlS1+IVGXW+ay/1+qeFpRYYVisurEJAmq3pqhzaJVYYTCobmyCAGFXFooy/AShKILFoDrAdmUB2yzafD7vXwrzxjhVEOpBfrIFrq3eg01A7VazagU0ouSHB3GwVbjglo5L01ZlIGBjZg5MLjfeKS4Atm6RLxbGDXZkudzSgxmRjwcAAAstSURBVJgs2FVjN8kPbBbb4JbzKDz9WJfICcc29fI0bNkKlLl12YhGUG/HPY0sk/eaU7MTBVKppcFggCGjCO5yN4yZOcDGOD/3wv6RHyZL60XNThRA1Zwn3YosMWfA61rauiwUZfj5rTBC9NfstHXiFgTal0Q0mjjh2OaGbbF0HqvvYetLxYdrkK5dFWVw93Ter7dLvx/9rxODdJ3tq6ANQBG/Fjk+1XD11W/T4NA8gTQi9/ks/yWnMic2b3RrfshDGmi1dL0bNt3TcTdyUKr70Z1WqC0BMm6wI0sTLDthzSiCaWutcnAAMG7IDfBEwYP8TUXagwnigOy1W00o2uRbqpu1S/V0wqfKsr/1pcGxKwvujVJpWs1OFFQoJckAYNzg0GwXjRQnrIvLYJceDJRKT8EuW4kVceV2+YGE9DOFaGzjcT+6aNpCSQ9+pdJL63bDgKuGefISlYfJ1XaY9Bn6Kt0BQSgFMvtR42qk+NuXRDQKOOHYZoYpHgDEmhzyedxbzYs+nfd+1jkI19n+CN4A1F813BIHivyUwmiq4WZ4q58EoKvCq2ZK9lPt12zy/0Vrqrda5EovYpobrgDv4VfNThRUAFnrfA8S4xIzUFGAnZqnrVmwajpgMsJkBuB9KhJofaYUmCCVpsWvRU6S27fklkZejRuupBTpB5L40MXLXbhT/sHjfNYGZK/FHZk5gPfBAgBPng1Ffo5bz1GXeIzDex74Eksael+XIg3W9UVSdTZID3iAlAH/uiMaXH057ilIxJtg7qEDwrRCAaXrvTVClIe+njxbr9+ru9wN8xLxSuYpLoAb3vdT3V/l46O365pUxRdl4npGkHGJWXtf2C7tiV72JREFKyesBgtcW7cgDSakJKmvRSqqeMWTZ0PReivS+nTe97BOn+vs0AniANS3Gq5zexGw3qqU/ElBYJy6Gu6uvjzf9j5V0DIu8a2CKv9wkUmNdDVVeHVP1d1lcAd4j8BM/n+0m7yBSP8VZajbd0rF7HKqt42Mt6g+eKoUjXvxubCbbYgzGGAwOABVCajJXCZXrbCgFJUbjEB8Lkq3uuTlcYU5qPXzxMu4wQ7zxjjxWNgO+Zg1ZubA5e2EqI/rUksrFKt3ex/GYJe2hgDRSAp03FMwSoOj2i5ej6RrkLVE+5DZArEaWdpTSj4Lcvx8r0aszRavZdYSXf5ys3RfTYNjl1mpiqY6PgJd15ROP+JQkK1UfR0x6Q6UyvcLAxzKFvjdl0QUhCqUc9jbHK9yg1H6ra6+Fqn6c1kPOHx+q/XlvPe/Tn/X2SHV3Nws6P/w/NNCt9AtjLxawZ4EAetLBUEoFbIAIWuXklq63pumsitLALIEeWm1XTDBJNir1emqeZXarSbVa8X3Nm2t1WbSr18QfD+b3zxqunVX2wWTbttk+s8bYN2l6yEgyS7UCn62uQ9K10NAoM8wTMobvhISf/Vzn+Oxt79Dhw4JjY2N+tUREREREdEIcDqdPr/ZvX9BXQKqbtOZn2dDkU/VU19y9ZNA0q3IgttvJynucre2hLWv9NW60q26NqG9kNq7uo76Fod7jrpUnS71kVS9tqDYd32BpBXWwh7gMxAREREREQ2GIA9AlWDOttGt9JQn8WmzWWKFRdVezr80bNlq8unFzpOXCMu2LJT2Ut1QrBLr2+GQVqD3yA/Q3lIMtN363qdKrIjbCNiLe2lw7CPA+mrykagaSsaqrv8ttRv1tpEhIiIiIiIabMEfgMpj4fh26mPcUKpqw2iAYVMKavvQBtS4oVIcM8fb7kNuR9qHcW/ic1G61aRqX2lDSrVvz4r+3wOB23OmOyDo6m0bMoBS3ZiLfZbukIdxkde3uAA5Tylb6FLV//YO2aLphZeIiIiIiGgQGZqbmwX9wik/s6P7h0/DAIM+iWjIVJxqwIOvb8fhhx/RJ/WooqICCQkJiImJ0ScREREREdEw2717N1JTU/WLgdFRAkpERDRCSqxiD9FEREQ0KBiAEhHRKOJBfvLQjF/szFZ1cS8ugXVTSq9DERENqhIrDMn58tie/klDwnEINSIahRiAEhERSQNwi2OvSWpM2FLe307giC5TugNCb8ddyWYUZNdCGGg/EUREI4gBKBERBQFviY4BBoNYwqkpkSyxwpD9O+Qnx8FWIXY+Zy0BnNmJyM+zwiDPKx2vqUsz1YNse5frl3nyrKrSJCesi+PkwcG9PYqr30+9nGjQqHqp93u81eQjMaMI7o1x8rmiPpaV0lOxtkB+XqJYUvorKxLz8mE1KCWn8vmirmZeoryftkYAEdHgYABKREQjzpltAYoFCIIAoToFtmwn0gpLYd64GU54kL8JKC38Z+SW18KelIVSwdtrtxu2cisEaT6tUFqHUIucws1iVd0Sq9TTuZhWucHof5nMg/xkC7DL+3nscGV4q/0q7ydU2+Ha1FtVSaLL4ed4i89F5a4smLbWQhAcSNMdy6VmGyxy4FiEApSKJaVzAffGMlgFAUJ1DgoWG+BYJ54rdpdNfPhSk4/E7dL7CQLs5RZW8SWiQccAlIiIRpgTjm1uZdiqxTa4XW54kAbHLsBiiEPZ84GGyTLBrhpeCjX5SDQYYDDEwVbhgrsGcG4vQtbz2iqN/pbJanaiAHZs8Q5LFZ8L+3pxXZr3i1+LHLPqdUSDrvfjTX8spz1lB8rd0lwW7KqHK/J46vEmmJO8x7gRa7PFFXuKC+DeZpFLQC3b3CjzroqIaJAwACUioiAglmp6S156bQPnlxPWxWWwe0uC1uvTiag3Ysmqci5yfHAiGmwMQImIaISZkJJUBJtPezMnrBlAqVAKyFVge1DjhispBSZAKlUVF6ety0KRrqqsv2Wy+LXIgQ2bve07a/Jh22aGiZ29UBDSH8vOZ21AsngW9JdxiRnujVLVdSKiIcIAlIiIRpgRueWlMG+M03R+4sy2wLV1C9KQhi1bXbBkO6Xqgi65EyKN+FzYzTap4yAH4C0BTXegVF4udazib5nMiNxiO1wZ3irBBcipDlQFmGiE6Y5lC0p1bZr7Id2B2q3i+SWei3148ENE1E+G5uZmQb9wys/s6P7h0zDAoE8iGjIVpxrw4OvbcfjhR/RJPaqoqEBCQgJiYmL0SURERERENMx2796N1NRU/WKAJaBEREREREQ0XBiAEhERERER0bBgAEpjgiD41CQnIiIiIqIgwwCURr3w8HBcvHhRv5iIiIiIiIIMA1Aa9aZOnYozZ87oFxMRERER0TDr7u7GhAmBw8zAKUSjxOzZs1FXV6dfTEREREREw+zYsWOYPXu2frGMASiNegaDAZGRkTh9+rQ+iYiIiIiIhlFVVRWuvPJK/WIZA1AaExISElBWVqZfTEREREREw+Tzzz9HTEwMQkND9UkyBqA0JkyePBmzZs3CkSNH9ElERERERDTEzpw5g+rqalxzzTX6JA0GoDRmxMfHo7u7Gx988IE+iYiIiIiIhkh9fT0++OAD3HzzzfokHwxAaUxJTExEREQE3njjDXz55Zf6ZCIiIiIiGiTt7e04fPgw3G43br/9doSHh+uz+DA0NzcL+oVTfmZH9w+fhgEGfRLRkKk41YAHX9+Oww8/ok/qt46ODlRVVaGpqQmxsbGIjo7GxIkT9dmIiIiIiKgfBEHA+fPn0dDQgO7ublx11VWYM2eOPltAAQPQb6fcqF9MNOTeOX5sUAJQtfPnz6O5uRkdHR36JCIiIiIi6ocJEyZg0qRJiI2NRUhIiD65V34D0PIzp/SLiIZFREgoFkfH6BcTEREREdEY4DcAJSIiIiIiIhps7ISIiIiIiIiIhgUDUCIiIiIiIhoW/z+a8gcW1/VOdw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0" name="CuadroTexto 19"/>
          <p:cNvSpPr txBox="1"/>
          <p:nvPr/>
        </p:nvSpPr>
        <p:spPr>
          <a:xfrm>
            <a:off x="15773098" y="12602095"/>
            <a:ext cx="826731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Información tomada de Informe experiencia del Paciente </a:t>
            </a:r>
            <a:r>
              <a:rPr lang="es-CO" sz="2000" dirty="0" err="1">
                <a:solidFill>
                  <a:schemeClr val="bg1">
                    <a:lumMod val="50000"/>
                  </a:schemeClr>
                </a:solidFill>
              </a:rPr>
              <a:t>PowerBI</a:t>
            </a: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 15/07/2025</a:t>
            </a:r>
          </a:p>
        </p:txBody>
      </p:sp>
      <p:pic>
        <p:nvPicPr>
          <p:cNvPr id="6" name="Imagen 5" descr="Gráfico, Gráfico de líneas&#10;&#10;El contenido generado por IA puede ser incorrecto.">
            <a:extLst>
              <a:ext uri="{FF2B5EF4-FFF2-40B4-BE49-F238E27FC236}">
                <a16:creationId xmlns:a16="http://schemas.microsoft.com/office/drawing/2014/main" id="{8DF43555-657C-18FC-C555-087F140E54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7" t="1914" r="798" b="239"/>
          <a:stretch>
            <a:fillRect/>
          </a:stretch>
        </p:blipFill>
        <p:spPr>
          <a:xfrm>
            <a:off x="2414766" y="4186504"/>
            <a:ext cx="19309192" cy="803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5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1" y="1888783"/>
            <a:ext cx="11951193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defTabSz="825500" hangingPunct="0">
              <a:lnSpc>
                <a:spcPct val="100000"/>
              </a:lnSpc>
              <a:spcBef>
                <a:spcPts val="0"/>
              </a:spcBef>
              <a:buNone/>
              <a:defRPr sz="4400" b="0" kern="0">
                <a:solidFill>
                  <a:srgbClr val="5D6267"/>
                </a:solidFill>
                <a:latin typeface="Neo Sans W1G" panose="020B0504030504040204" pitchFamily="34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Helvetica Neue"/>
              </a:rPr>
              <a:t>CONSOLIDADO PQRS 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35048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ENERO - JUNIO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020164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6647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21827052" y="631920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09067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22083132" y="1854295"/>
            <a:ext cx="535596" cy="310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PQRS</a:t>
            </a:r>
          </a:p>
        </p:txBody>
      </p:sp>
      <p:sp>
        <p:nvSpPr>
          <p:cNvPr id="3" name="AutoShape 4" descr="data:image/png;base64,iVBORw0KGgoAAAANSUhEUgAAA6AAAAHzCAYAAAA+QHDBAAAAAXNSR0IArs4c6QAAAARnQU1BAACxjwv8YQUAAAAJcEhZcwAAFiUAABYlAUlSJPAAAP+lSURBVHhe7N15XBT3/fjxF6fgIoIigjdGRVDiEW9jYqSmHlFjTJNUc32LbZrENvlFkx7aXDVJG7HNoUnTSJtL2yb1DmhjJBrjbUAFQZSwiiiIKAiu3PD7Y3ZnZ2YXBAXkeD8fDx6PnZnPzl7D7rzn8/68Py5FRUXVCCGEEEIIIYRodD4+PsZVOllZWZw6dYrevXvTo0cPXFxc1G1Xr17l2LFjtG/fnvDwcN2263HlyhXjKqjDc7wRLhKACiGEEEIIIUTTqC24q6ioIDU1lU6dOtGtWzenAWZlZSUAbm5uxk31JgGoEEIIIYQQQrRijRnc1dfNCEBdjSuEEEIIIYQQQojGIAGoEEIIIYQQQogmIQGoEEIIIYQQQogmIQGoEEIIIYQQQogmIQGoEEIIIYQQQogmIQGoEEIIIYQQQogmIdOwCCGEEEIIIYRoEtIDKoQQQgghhBCiSeh6QF83n+CNU+n6FkI4cfr2yXTy8DCuvmEdvokzrhLCwS979GFZ/3Dj6hsix56oi8Y49pDfX1EPjfX7ixyHoh4a8jh86OH/M64SrZz0gAohhBBCCCGEaBISgAohhBBCCCGEaBISgAohhBBCCCGEaBISgAohhBBCCCGEaBISgAohhBBCCCGEaBISgAohhBBCCCGEaBISgAohhBBCCCGEaBISgAohhBBCCCGEaBISgAohhBBCCCGEaBISgAohhBBCCCGEaBISgAohhBBCiBszdArVMx5w+pcyVN904djZyrYpE1mo39SkVt1lfY53jTRuqru+E8mf8QDVM2azva9xoxDCGQlAhRBCCCFEownrefODTaNVdz1AlE858cc+x+Wbg8bNztmCzWb2WoRoaSQAFUIIIYQQDaSQmM2f47L5c1w2HyG+3LraI5AlY0MBWL53vbJ96w6W6+7bVEZC/ue4bF5PZIZxW80WdvXHz7gyYwf+m+u/LyHaMpeioqJq28Lr5hO8cSpd30IIJ07fPplOHh7G1TeswzdxxlVCOPhljz4s6x9uXH1D5NgTddEYxx7y+yvqobF+f7nR43DoFKp7+loD0K3MVzeEsn3KECZ5AOW5LNq6A8bOJjrAQ11e3nci+YMC9cHdFbO+Z1LdP0Ah8XneTNLsQ7fPHC+ibW1tj6HuaCQpM0IIU5ch9cznhB+2LWmer1VB3hHWeg0hyse+zrbe/3yw9bmXE3/MHoQutD0fG83rcdjm8By17M839cwRsoPsz60g7wj+e9PsTR3eR/1zUnp9lecSQ4i1B/j6AueGPA4fevj/jKtEKyc9oEIIIYQQopGkEXfZ2g3q4aUL/FS+Xo49iz4h5Ft7TPXBJ4CvEnw64xFoDz6ty7aeVyWFVh98Yk0RVh7LMfi8HqvuekAfYGo43eYRSPSMKazSr3UQ1lP/3PwChtjH1w6dQrUxiMeDSYMcx+DiE+IQTAvRlCQAFUIIIYQQN8/hrdaUXeVvUZ4SsPp1DGYhsMpf05tpTO11YB3XqWnj56Xcf1Vva4Cm7udzYq5Y2wSEsApfgq0BXuoZ+/Px35vG/G/sz8t2f13vo03ficyxBncFeUfsqcgl+m3q/o/lUgCAL3NsgXJNrpgdUpvD/EcqgXOQ9T1y1ibIOGbV9h5dX++nEDdKAlAhhBBCCHETjSRFUzVX30MYSkg75VbB5WxrmmoakTmFmjYa5fnEZaDveW1nYqFmP6k59nTX+adtAaA3IX0LybYFbT2V56L2wtaV2ptbyFo1QE0jcu9B+7byXGJsKb8ZO1hrC4KtgXJNUvNtKcma1wagBs7lxJ+2t1HfI2PP85UsCTzFTSUBqBBCCCGEaCQjibIFlFcuasaG2oSyfYotLVYpYKT2NIImuILsYnuP40Jvb3uTOrHvp2ZpRG7VP75fwJB6TdOiPq/yElJr2tYAwrw0L6aviWDtRiGaOQlAhRBCCCFEI9AGl9oePC1N790xpXiRLrhC0yupppKGMq3jNaNJg4PssfY0alNS7Wm5tp5Te5VeNRBtZ6rztCvLz+crParasaeEsn3sSN22KNu4TG1artP3x05JtwUYyThbmm9JIWRkk1COMuazt62NNi3XWeAvxM0jAagQQgghhGggvkSp6bT6iq32SrPOKAVzqmdYK7WqtKmkgUQb9lsfarqtuh/7YylpuTWkApdaWA4sLy5Wlq33d5qeq02pDRhifx+89NtsKb5q4SBtWm5NfEKs+7P3GCtpvpr3SG1je4+0ablCNA+NEIDa/3kdqm7ZJvCdMZvtfQ3bGsnCsbOVf8QbnDTYuB/jcqO51nt2re2tSijbp9h/GGx/DsfZTVPLsd9I1OPQ+FePdCHRPK26q4bPskX9zzf9/4RopoZOcfyeMv6e1nhc64MCx5N+/W+DHGvNjZJW67RgDwAHCT+jGc95xWxIwVWKFOnWOWtTFxk78FeL/tgoBXlqDI6108Ec3qoWLarN/G/sxY1sCkqU1+hsG1fMdZoTNfWMWZPWa+8xBmshJ+37CNb3XgoNOfck72/4gi83fMH7vzJuu7Zfr1Du++WKJ42bWqaZL/GfDV/w5YaPeG2mcWPDa4QAtAWw/RAaT+xaGtt8T1fMrb+S2dAp133F86ayBQuNfaHiutlO3Jyd9AkhxI2yfsfoptCojQfDuxoCzKGdHabN0OkbzHDNb4M9TVE0KUMlW/ufdk5QhS3FVQ26tPf95qDjdu19Nn+Oy2kTS6y9k7bCRLXeRxvcZezAX/f8tOdPBwk3Pn/tXKTWANK2zX9vmmZ/+vMwbTu1bQ3bjI9RM+3zc3Le5/AZ6N979XHr/Hii+ZrBa6ubLmBsaK0+AHX25aOW874BzvbbKGr4YgNY6GthaVv4Iuk7kXzN5NMx2i9Xh6t9zcvCrv6Oc5s1Bk1J+Xr9uBhO3IRoWPaTpRp7F0SrtuoufQqm/cT4CPGl+rYF5UqPlm3qDRvlN7ucgho6vNTv2fJypWfLp/M151MULYyxB12d71JbaVaINmTmcPqZjCtvwKZXePDen3DPvY+zeJNxY8NzKSoqqrYtvG4+wRun0vUt6m0kKdbc9NQzhpMOW48d5cQfswdUC8fO1pfcLs9lkTawc5iAuJCYzVtJtd2vPJdFOV6aiYeV7fO1+y7PZdHWbKY5mWA49cznhBfanpuGJu1Cv58dYFgOu8s4ZsGqxse1P0ebVYZ9FOQdwf988HW8Z9rP4AjZQfbHdvhMrtPp2yfTyaPhI5cO38QZV2leq+N7pmd/3Tba16v7DLXHi+69c5yEusbPweF41h/7e/wdj4mCvCP478XhMYyvrfbP1854XOq2a/5vlMdN0zxnKCgpwc/LS3sP3X6Mx6P9vdS+TjP0DCGsPJdFJ2CJ+n5kETzI9lloj13H9/darz2r6Aw9d+xVlwF+2aMPy/qH69bdKGfH3s2kvv/a9C+uddxpPo+ttvFMmgIgebkEBzh+n9Tts679u8S4D+WY83X4PTC20x8fzr/vf7t5K3/WrLmZGuPYo8F+f5ubPqTMGEWY9jvICfV//kohqT6+hOmOCesxWF5IKr6EeRj3Zf9O0R6jxuOzNWms31+a83Ho8L3g5Lux1arlvPomasjj8KGH/8+4qgk8yfsbJtETOLP9Jzz5rmHzr97iy8juulWWpE948A+bwZqCe3cPICuemPzRREVYo0FLMjHzXmG9ei/749hoH2/2Hz9S7mtJ5quMEO6OMCnbqeXxnTw37eOq+3SyTf+64yFyEj0tycT8Bx762WBMWDjyD3sQWvu+rl+j9oCqA6wdrljZrbrLON+TbXD3FOUKprMvHSOPQE3wiTIAvr4pj+q8TRo+IU7GmtRTqYXlTkt/a5+jkqJkDFZqcs33TCOsp/5kP6ynY5vmzcde6a62Km59J5JvCD6xHoMOn6HxeFEr1TkLjhpD7ceDMQCrE01BBXUMlGbMjDLBtqba3xUz/hfKjHtROQYJyntpHFsV1tPxPVcKSWjXezBpgO1Yb4TXLlT6z8PxgkxYgPPv4Lp91jV9l9Tn+8s+D5+dB5MG1eP7XrQcPX3Ui1AJ550Hn3oXrVVKNWm4tvTb0hKy9Y0VahZHIXsOp2G29qpKGm4r45BaWo9MnxZPMkluhtmBxl9LMEU86jhetMckfYBmGkyUbVzozJf4jyH4BOgZ+QX/+eMM/UrTYO7W7KfOj2/w6xVf6J8P1ue04S1+rV9Lz0jH56ZV274e1K+tt0YNQK9JW3r6jPULRR0c7sucsaGa+ZS0KYbGXjBlALkuJdPDn2kOY9qU+Z3Uwd9XzPZ/aMOXm3ribkgFqok2n98+ML6QmG8OOo4psL1G23McGqLrVVDamUnQ7F9Vh/dMx/oa7amq3oQ4vC/NmYcasNgG8DtjL6NuP05sn7Mt+LKzHS9HiLd+VMrkz/bgyP451FY4oXbzv9EcC9bnpeyr9uNBLT9v++w2X3+q9/K9WdaCBb7MuWuK9dixHpeHt2qOHet7snUHy9VjzP5/ZXsdDid1tvfb8PxsqXbq61cnwa7/azf2fopaaD8Pddyc4+eoqs9nXdN3SX2+v6zfwernv9lWUMOXcUO18+fpv++bS++nqJ8fe3pabxVjNo5Vq8H8fOX4sv322obMpOY7DT816bfKnIu2+0sarhDiRqz/w+Pcc+9P1L+vspT1PUONRYfO8pWhDT1C+TXw67sHY8Laa2hoY4qIdAgIz2xX2jz57jUe/91nuecfyVgAsHDkHz/hnnmvsH7mS4zvod+XvV13xhuDXtvzctajeY193frLCfr29dSoAaj2JF53smlj63XUlp7Wlq/28nUoeV3tpJdPO3cThy86TPxbNzWU3q6voVOs9y3XVSdTK1o66QnWnnTZS3AfJNJZ4FOH90xLnVNKfV88CG5RHQzl6vxfxtdmZ+9VUcqoK9Ry68agWz1e0oi7bN15OxMLtXONWXvvHXpPG0htx0NqifVJ2Eqp16U3X3fCrr1Kaq8u6Ofjix+QesZ4AcdAzQawl8RX/x8Mc6Fp3287e2+HOueZ5jOo72v/hWa70HI8qdd+HvbvFe3cdrYLElb1+axr+C6p1/eXtZdb/fwNPbR1+r4XLcb/ymxZFvW48Gk7vjz8mdbXNtdhIXuc9vzY54K0FaKxH5/KRQ0hhLgualVY5e9uazDmICuNd6w33/nKFqABzKCrv3LrzD57gGdv40dXbfEgSzJfadOA6/r4Wr391YBX3demV9htC3r99TvRPi8H19iXd4cumsb116gB6LWoJy61ObxVc5UcJV2vtoqdfU0EG9ddk3aiZKXIjUNPQV1oiuWkntGP11TnmTrjGIirvT7WeaZqU6f3rFW5oqZU1XxF21la5/VQeme0n71fwJAGr5Z8reNh+d71+nU1pFdfr2Dv2oNq+zFmKPhk61kztK+P63ntf5g8UdOi7VCDceME6M6GCzjh9HvF8P3YEJ+108epiXqBztZLrv1ur/n7/q1u2kaixSixFgVyVtm2RgftabgDeii/yzUNv9AUUbPPt2i/qOHQiy+EEHXyJO//TN97qfZu1sYWtAHQg07XXSTo+h7fWdru9WrIfTlzUwNQtXfEI5Ao25VKbYqp7Yq7mrZnOzEx9OJp0m3tVUcdewdqZgtg7L2W6klVnY0kxVbcxTDZsm1f6nrDCaQ9ZShEM+5qJNud9L7V/T1rPdT3B1+iDIHYwrGzSRlqO2GBsCB7b6E9LVfTQ14HtgrHaiDazsTCDIt1/JH9ROp6K9xe63gATfVjNRirRw+CzkhSbBdFrlh7QgPCa76Ao+2FMqR0Lxw7pdb71cX1vXaHQYNtgrY3UP1fJ5TtQdYvv5pOyq3svck91M/NeMw2xGddn+8vNeC9YrYWxXJ2wdDx+77zdf+Ii5vqwmUSbBksAUMMGSUjSakhu0NNw7UWOKnpd814PDvw6cEntQ1wEkIIZ2YG0gmU9Np5r7Be05vpwJpuC/DrUGthIEs+Z3ifVFva7JiXmG1ro6blmjlUU7XZ+jy+xvqDZqV31TSYu21jRbWptGnva1rX7lr7On96naZ1/d3UAFSbOqoWLLKl5FnTuZyna5WTrRsO6Jg+VpBnrvHkzJjmZz9psu+nbgU1bLQ9qNorsUoKYYRxvbHIxmGzOhbRXrgphOH6Voo6vGetjm7iZ1+i1OPB/nmr6baaYjxqT5vTNFFnakjDLrWwXJOea/sc65KmbUwp1J6A1XQ8OE9RvcYFFUMRIlva7qq7rMdleS4x39iOMw8m9bb2DGgC60mDrPfTHI/aYzk6oOF63+v32g1zNbQVTr8XbIWAyok/7fyk3Maebuv4/ahqiM/a6fOs4fvLxpZibRyOUMP3/UV7TpNoUXKIPGHPaND9NjopGqfSDaW5dvqtbry87uKVB4MCQvR3E0IIg56R9lTXLzd8wfvq8Mbu3L3hC77c8ChDarwQamtjT5O1pbaq6bamwUTV0KZ2tTz+plwuAWBiyM++4MvVLzFbkyKrviZNT6ouxfdarrGv/Z8b2tfTzQ1ArYVa7MGF1RVzLelfhpL9WE+utSmztqvrNVi+N0U9YVLYx8mBcv/6peDWngL6+TfalLJCYoxjYUkjcqu9II5NdrHz11D/96zlm/+NY7qmwnpykrEDf4ftSmGVG6oap5Z5T9OdSDn/HJ3QBc+K+dc8HoyuNf2Mc3dq011zdrCcNCJz7L1VSjBsOPbBsViXzZUsh7lo6+t6Xvu/t+0wrmwjavgcKCTGybzAjg4Srnt/nb3fNTxGvT7run9/6b97y4k/ZkjBdaB83z97zrhetBjWjAaHY0w7btOBPaulxp5+bfErYw9pRrba8+rbIVC/TbQy9gvHxsrdQly3zFf4d5L9yqcl6ZOaU2Cz4nXbLEmf2Kd02fQKD6qFe9QWHPmHk2lftDbV5fHf58ntZ40reWeBk3TdrHjnhYauobZ93eiZWSPMA9p0ap0DUTSqhpz/Sau5zcUomqfGmIux9R97mmmG5DvzujXGsUcL/P0VN09j/f7SIo/D5jlHZlvQkMfhzZkHVNxMN70HVAghRGPQp5Tb03frk5YuhBBCCNGwJAAVQog2Q6l2K70EQojWSh1LPmUiC4dOsV+Eu2ukNRPEfmFOm7arq0Ew4wGqHWZc0F/USxk7kXwn7Yz70RZns6cL1/w8hGgLWnQAaqtW2prHPgohxPWxVZPV/tV/LLEQQrRIHoFEawvd+YToMkEAwnraKuvb5xO382DSINt2e6qvTViAvoga1uDTWMQyrKdjgBnWs6bnIUTb0KIDUCGEEEIIIRwphQh1cwuX57Jo8+e4qMX3bFOcKQXZ7BfrbPfxZdxQYGhntSq3sk8n88WrU+I5tnGYk9ZWudnheQjRNkgAKoQQQgghWhd1DnD7NGpq5eXCEocK7M6ngbJus81hrJlX3D7VlZU6r7WTqa/amXRz3qqVm9Uphwzz2wvRykkAKoQQQggh2q6hUzTzyB/R95oCYV7aecGt+poI1rRRg1TrWHvd8AcZKiaEjgSgQgghhBCizVKDR9s88obgMrXE2oXq00MtOLSwq79uDOjy4mLrLV/mjA1V1y8cO8VQzEgIIQGoEEIIIYQQPiFKCu4gfYEhe7qtk/Ram8Nm4q1xql/AEDWdNzrA1jMqhLCRAFQIIYQQQrRZy/emqMGjUkRIn4ILBwk/lqsZN1pIjG4ZtZBRzBXdSriSRaR13KgQQuFSVFRUbVt43XyCN06l61sI4cTp2yfTycNw9a8BdPgmzrhKCAe/7NGHZf3DjatviBx7oi4a49hDfn9FPTTW7y9yHNZDKNunWKdSKc9lURsc49mQx+FDD/+fcZVo5aQHVAghhBBCiBqNJEWtkPuAbj7R1Jy2F3wKcaMkABVCCCGEEKJelGq34YeN64UQ1yIBqBBCCCGEEDU6SLhxapXNW5lvbCaEqBMJQIUQQgghhBBCNAkJQIUQQgghhBBCNAkJQIUQQgghhBBCNAkJQIUQQgghhBBCNAkJQIUQQgghhBBCNAkJQIUQQgghhBBCNAmXoqKiatvCocIC/VYhatDX20QnD+sszA1IjkFRVyN8/Yyrbogce6KuGvrYQ44/UQ+N9fuLHIeiHhryOEz/IcO4SrRyugBUCCGEEEIIIYRoLJKCK4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UgAKoQQQgghhBCiSbgUFRVVG1cK0Rrk5+dz5swZLl++jIuLC66ucr1FCCGEEEKIG1VZWYm7uzvdunWjd+/exs21chqA/vnQPuMqIZpEl/YmfhYeYVxdL6WlpRw+fJh27doxcOBAAgICjE2EEEIIIYQQN6CsrIz09HROnz5Nnz596Nmzp7GJU04D0A7vRvPShInG1UI0ui9Sj7H/p48ZV9dZXl4eqampjBw5UgJPIYQQQgghmsD+/fupqqoiIuLaHUk1BqBVv3sJF1yMm4RoNMkXcnlwwxfXHYAWFBSQnJzM5MmTcXNzM24WQgghhBBCNJKkpCQsFguDBw82btKRQXGi1UhKSuLOO++U4FMIIYQQQogmFhERQXV1NefOnTNu0pEA1GjzPFxc5hFnXC+atZMnT3LLLbfg7e1t3CSEEEIIIYRoAmPHjuWHH34wrladPHmy9QWg5mXhuLi4GP7CWZ5ubNnA0pcTXofH1D8/YxszyyP0zz18mVnbwMnjuEjADOTk5DBgwADjaiGEEEIIIUQT6tatG2fPnjWuBus5e6sLQAEYHE1GdTXV6l8KC/sZGzWsuFcTiNY8ZsabsKi/PjA0Lwun7wvDiK2pzeYlJLyued4no+GFvszbrNkJAHPVfSh/q5lmbNKG5Ofn07lzZ+NqIYQQQgghRBPr16+f0zRc2zl76wxAb4Jpn+iDwJDno5nLGlarwWMcS15IZe4me7uQ52OJHryGRbZezhmrWT3D1h7ot5DoR2DNF5owNjWBVE0ToRzMXbt2Na4WQgghhBBCNDGTyURJSYlxtXrO3iYD0LhHr50qC3HMqy0Vtr42r2YNc5mnDTAJIWwYpCbVM6QcPJww47o2rLi4GB8fH+NqIYRoFna/OIIRI0aw5Fvjlpbp3CfzGDFiBCNGzOOzM5oNZz5j3ogRjJj7Gcp1790sGaG8du3fvE/0V8Vt74/6p95fz/a4xvtfS8t+/8/x2dyW/PyFEG2Vi4vjbCq2c/Y2F4DGPerCdGLt6aubhrGovzEIXcN0l9XMM6TC1isINQSc5uOJTgPHsIgwSEzF+Z7jWP0pzP2JvW/VfDwRkhfRV8Z/qqqrq3F1bXOHshBC3GRpvPXhbuPKa0p7Z6Y1mFKCq2da5Y+YNfiuIZgWQojWrrraYaZP9Zy9dZ616wI0F1wilisBXvpyFn06l9hPNMmyM5YSPTiVmPXaEDCM6JOalNp+C4l9M4zUT9bVECgapC8nfOYawt5cegNjM80sj5jOmsHRLNX0moY8n6IZ+1lN7CNrmC5BqBBCiJsh7pk69MxN4e1Dhzh06BBvW38Ut369G87Es+UEQCjPrle2Hzq0iWcbuWZDkzhjrtv5wjV14+E1ynuz9A7jNiGEaJlaZwBqLEKUtJAQbOMn1zBdV0G2L4uSjTsYRpjhBzBk4DBIvvb4S/OycFz6L2LYpmpSng8xbq6b9OWEu/Rl0bBY+3OvwbRPMvTjSIUQQjR79jRWx7RUdduL1t5FY2rrt0vU7Up66RJ2q6ma8/jsjCb11bYPK3266xJ2a/en6a2zPYfagsvQaVMIBbb+re69fCH9Qu0LPUOsv29pbPnGtoduPPzqw3Szt6oT4/tpfN3WVmo6q/rabWzvse1P23Opef93fzJPTT2u8TG/XcKI2W+RBnDiLWZq38faHuean6utoTG12fBahBCimWudAWhtjMGp9e+6g0WNuEdd1Cq3umJCtQSwqUmpMCzMHmRunqcGsNXanlohhBCtwrlP5jHznTTdurR3ZtZ7bCPp7/Gek/SXLb95hq22BU0P5e4XjemuW3lm7mecu2MqUwBObCH+DMA54remAVOYWluvW7+nWPbrUDjxFs/X8bmb07WvezxTrT9zae/MZMR1jO+00e9Xed3GfZn/9jxvnbAtbeUZbYBvCxhtTrzFTIf02S28p/nc6vKYOnV9nBo+V8VulozQfL6gvBYJQoUQLUjbCkDDhhOWHMM6p0WHahf3xRp4ZF6NKbVxj7owPTGajJqmRAkbThiJpBrm/UxN1Izx3DwPl5mJRJ90DGBrlkpCMgwbeOMBtBBCiMa22xrEaNJO/zIFgLSt8XXuSQTgRAhPHTrEoUNLGa+uTIMpm3TpruZT5+DMZ9agxpYOu4lnB9iCzvE89etQe0+kLTV22lTNfp3r9uhTTAHS3nmvlgBoK89Ye+uUADiUZ3+u7Hn8q/bXjy0Qddp7Wbvxr9pSeDXvZ7o+Myit31PK9vXPEgoQt4XdwO4PlaAw9NfK+3bo0NuGgNzqBExdf4hDh1bzcM9aHvOOpfbHGPAsm6zps3V/HGefq+LcJ+8pwee0t+0pywMAtrKllt5qIYRoTtpWANrvPqIGp7JotnVMqFXco8YxlGuYbhs3ihIYTjcUA9KLY/WnYUSvryVdtt9Coh/RP7Z52XQWYR/jGffFGsLejK11zlLjc417dLqT6rpCCCGatxBCelpvqj2Qx+s3btBpgBjK1LuUBFZduqvKFgzO1PQGQre7phJqDYJ3f7OFNGDKjxz37mg8S/8yRdnvb7YYNzoRyrPrlQBOdcdSXRBH3Hv66rrXpE2tHcGI5/T9gzbq61FTf/VC+tgSf209s2kc134gA6YySX3edXtMZ675OE4/V73QfrZX0I1JU5TP2XyqXpcvhBDipmlbASghLEzKIBp9kaJFEcZiQXOJfT3B3mbmGuZuqqVXMj2VRFJZ1F87ttRQAAmY9kk1scPsj933kygy1DGeSm9o6gt9HfehmypGP4a11l5XIYQQN9lutlh7/fSJKmbMtiDr2y1Kr9aAgYQA3fpYG6ablR5R83F92uYNsRcEUv6swWDPh3lqmtIb997WNBjwLE/Vln6rdcdT1t7UtBqep/YxtcHnbpZoezttgXh9ffueEkxbewU3/dpZ4K0J0GooEGQP4Gr6zDTq+JjO1OtxamDv3bWlS2sDWyGEaN5aXQAa8nzKNQr3hLAwqZbxnzNWU129mmkzVuva1Bh8ovRupjgZV6orgGQ17ZOatjk+L/tfitorqru/wz6EEEI0C7aCMrbxemrvmT3d9a3Z+t6zKb+0Ft8JGaikb1oL2NSnd61GPScx1ZqqaUuH1RXOAcb/aAqQRtoJCJ0yqR6FgLrx8J+tKaf1FfeMppiO8b1yzjZeVC3AY3u/rPsyjq+1Ue9nG4dp7Wkc/3Pludv3a30e057S99Rq1fExtUWIrutxDGwpz/b3zdqTXZ8LBkIIcZO1ugBUCCGEaFYGPMumNfbKrt0eXa2Oz7SZ8hfNNBu23khQUlb/cp3BnU43Hl5jGy9YA7UH0p7GW2e651xXIQw0Ph/De1UnuseewtuaMaVaU/5iHXOJ9XFetaXkPsxq432mvc0h23ZnrvWYzt6P63kcB+NZahtfanM975kQQtxELkVFRQ6zhHZ4N5qq372ECy7GTUI0muQLuTy44Qv2//Qx46ZaJScnExoair+/v3GTEEKIuvp2idLbKgGNEEKIG7RlyxYmTJigW2c7Z5ceUCGEEKIts81NaUwFFkIIIRqBBKBCCCGEAOsUIWoqsBBCCNEIJAAVQggh2rKeD7PaWqV29aPS9ymEEKJxSQAqhBBCCCGEEKJJSAAqhBBCCCGEEKJJSAAqhBBCCCGEEKJJSAAqhBBCCCGEEKJJSAAqhBBCCCGEEKJJSAAqhBBCCCGEEKJJSAAqhBBCCCGEEKJJSAAqhBBCCCGEEKJJSAAqhBBCCCGEEKJJSAAqhBBCCCGEEKJJSAAqhBBCCCGEEKJJSAAqhBBCCCGEEKJJSAAq2qSjhZfZkHOWry7kUFRRYdwsBABlaRlc3bWfkoQkqKg0bhZCCCGEEPUkAahoUw4WXGLC7niG7Pwfsw/u5sf7vsV3yzr+cDzZ2FQ0Rwff5YmVB4xrG1zJ90fJnr+I7F88z4Ulb3L+/73M6cgHKPz3RmNTIYQQQghRDxKAijbj+4J8Ju3dwXeX8oybWHoyhV8e/V637sDKJxyDnYPvsnhDtn37E7a/xWw8Z21zbiOL1fVP8O5B3R6sDvDuE+/S+KFUU8lm4x8a+/Uc4N0Do/ng6VH2Zevnc2DlE+rn4uDguzzxh43UsNVB8cHDnH/uFcpOmo2byH//Ewo+XK1bl71hseP+z21ksfW5ZW9YrDlOtMfDAd7VrK/p+R9YWdMx1DJlb1jcql6PEEIIIepHAlDRZryQeoQrtaTbfnD6BzbmnNWsGcxgYmo5WQ5g2ksf8MEHH/DBS6M48Mq7HCCbje8fYJRt/Qcf8KuRxvuJ63KuJ/erwafeqKc/4LV7g42rFSN/xQd/nEUNWx0UvPeJcZXO5c/WUXosTbMmiMFBB1hRQwAJMHi+7XiIglXKxYoDK2NAXV/L8xdCCCGEaEUkABVtwg+WK8Tn5RpXO/ji3BnNUg69Rk0jZ1Udeva6jWJUIMAZMq/9MA50vWS23rRzG3lXE9SoPUfnNrJ45UY2/sHa9uC7LN6w0d6bpu21PfiuvofNmMJqXAYOrFzMxoOaXlzbduPjanvw/vBfMjX7cPp6dLS9f/be4wMrF7Nxg/0524L/7A2LeeKVl3nZ+Pqssje8q+5D+9i298v2PjpsMyhNTqMs47RxtYOrO/dplnJg1CyCtqyw94LXaBSjbwXIJjvHuK0ONJ/nE2oPejYbV2reY7X3VemV3rhhsfIeH9Z8fsbPxXicOPTQG5dt2QAH7PuzbXc4TrTZAov5r/Yaj9PXY6Q9Vqxtarif7vgxHKO2z7vG41sIIYQQTUICUNEmnC6+alzl1A9XLfoV3WexYGoOMdc6ST34X+LoRU9G8av5QcS9UnNKpYOD7/Ly96N42doTFhUUV2tvGgBHD8CTH6g9e3lbMhn9wQd88MHLTMvZqARC5zay+MBotYdt1tkVbOx+P9Ny9ttP2A/kMG22sVcxj7hNsEDdn6YXWPO4Z1bGkDP1ZWX/T/YixxZ41+n1jOJX1u0fvDSKA+ttzyiPuLPW5/zSNHI2KQFM8L2vqa8jCuvrc+bcRlZoHlvX+1zbNqsK9UXUruKcMXq0fu7vOwu2Nc5tZOPRIIK7BTPryWnkrKpHAHRuI4tXQZT1+b9cl+OSZA6wgA8+eI1ZgZrPz/q5/Nd2QcN4nJwbxf1Tc9hv+9wP7idn6v04HClbNqr70z0f7fF58F1icqZZ3/cF9MqxpsDX6fVks/EP2p7iXzGq1vvZj5+XbzvAy0/sV/4vNMdSrce3EEIIIRpd2wpAyy3k5KQTl5VLQWldK1pWUlKUT2pWJuZCCyXGzXVUYsnHnJVGfE7+tR+7tJCcwvxa/wrKjXcSteng7m5c5VRHdw/jKoLvXWAP6nTyiHvF2ouyCqJsaZ4jf2U9kX+5ll4duwMHkhk8054iOmr2NDir7Yl14tZZzOpmXwxQg4NgRt0WBED2gQPkHY1Re4pijuaReTaYUbfZAosD7M8ZxSjNfhQBTHvS9nyCGXVbADlnrWGV+rgH2H90MLNsaaNqD3DdX4/aG/lKHHk52dbgIMAeEHcbxSjlpeh6wZTXoe5Gr9soRhHHyw6BzDW2Wbm09zaucsrVZDKugpG/sgd1BsmrrMfJKwcY9dKvlM+q2yxe++ADXu6+UT+GuAbZBw6AJggMvncWg9X3rSaazwj9cTNq1GCo8TiB4FGjyDmgvFcHDuQwapRjinDA1AXq/oJHjSLA9nw0j6M/HpTjibq+nnMHOMA07tdcLKj9fvbjJ7h7kP3/Qncs1XJ8CyGEEKLRtY0AtOoi6/ZuwntrLMEHE5ieuAP/r9YSvOMgqbUEciXnDjJn61q8d2wjPHEffXfG4h27iflpF41Na2ZJZ9G2tXjHb6Nv4hEiD2675mObj+0geOe2Wv+ePmW8l6jNSL9OxlVO3RVgjaJ0gpn15CgOOPRuacaAfmANKjRGPf0BH8zHSa9O0wmw9VBqev3UwOLgfnJuG1XnsZEN6uC7vHx2lvV5RaGEQjXJZuMfNtLL+l6/PFUJYJwLZtYfP+CDUft1aZfX3qbwiggzrnKq3ZBw4yoARj0dBU5Stu1jQF/TXTjA1rv7krPjq+k4O07oNopROfs5UOOFCiGEEEKI+msDAehFYnZuZ05eidJ76eJGkPVV5xSZCd+xj9Qqw10Azu9j3Pdm1lmDRC93N+VGVQkxJ7Yz/HAdThWrMlnyXQLLS6w9nq5u+LkoN3OKzITvSsCYyCcaz1uDhxlX6XTz8ubZvgOMqxXdZrHgtgOs2NRAn9i5bHICe9HT2hOVrKYHwoH1cdC9JwA53x+wrj/Af7c4Vu+tTXD3IPK2/NchGLIFFu/W0KsFeRw4oD4b/rsFJ+160isw2Z6iee4AB6zZq7W9HpvsszkE2NYd3E/tk+CcITM3iOBuANkc+L4O78PIX/HB/MHOe7Zq2ebawUTHR+83rtbxCOmJz7RJxtVWo/jVfIh53+Fdv07ZZOcE0Ku7cuEAzeeZvWEjyUHBygWEnAMcsI2jXR9HHd4hVY3HCdbe8pU1X6jIU49P6+fspF3P7gEkW3tStZ9fra/Hxtprre1VrtP9alXD8e1kPLQQQgghGl6rD0BLjicw/wqAG5N6jaP4njlkT59DfnggIQAlmUz/Pstwr2yWH8kkEcArmD0T51A8dQ7VUyayylcJRBPPJLPmGvm4OSkpvFYG4MXiIVOonj6H/Htmk9HXHz8Ai5ml5lrScdv1ImPGA1Q7+Vvd39hYXMszIf35fX/nPVzdvLz5ctTttHOt+V8i+N4FjLrmqb1+ao0nVkGUrnJrtlKc5ZUDjLKlAVpTN1+2pUASpVRE7TaLWer6/fSqtefPiZG/UsbHqc/H1jOnBBbJ6NN47QIIOrvCep8YmO/Ya6f0ClvHMD7xBE+8n0mQrfO4ptejvfe9swja8rJy3wNcowdUGY+ovI4VZAbV8j5op8BZhT79tLZtGn5RP6XD7KnG1WANPgP/9Hvjar2RvyIqKO8aR4r1OLA9H+3xYGuxYTFPPPEyB26zprl2s45Htt7n5e9H8fLTo5TPYqYy7viJJ55gf/dp1PIOOarxOLH2lh+t+b0KCMpkRS2fM9b/m2k5thRfzedX4+vR3Vt/nD3xLgfqdL/a1OX4FkIIIURjcSkqKqo2ruzwbjRVv3sJF6zddS1WJet2rWVOAeATSv5dQ5TAz7pt7/5NjMsth3a9SLl7DGpokneQ4XvNJOLBwqEzie5p7f0EsBxhenwaccDcAXNYHarZplPCmh2bmFcEXgHDKR7bT7PtIiu3b2fBVfDqMpziMdptYE7YRN+zJUoAevcYJVBuA5Iv5PLghi/Y/9PHjJtqlZycTGhoKP7+/sZNTn13KY/Pz53hhKWIDu4eTOgUwIKQfri2+OO97g6sfIL9o5wX4jmwcjHZs+WkvPjgYa5+u5/KnFxcfEx4D4/AZ8ZkY7PW7eC7PKGbe1W/bfHZ+50Gnc2ZHN9CCCFE49uyZQsTJkzQrbOds9fc3dMq5GIuVm6FdQzUBJ8Abozt5KvcLLWgm3I+v1Dp/cSXSdrgE8AUyKR2ys1ES20VM3NJsfaQTurYw7CtM5P8vQAouVooabhN7PZOAbwzeBhbR9/BF7eN5dch/dtO8GmdviKGKKfBp7DzHjmUzgufIHDZH+jy0nNtLPi09uQ79OALIYQQQtyYVh6ABhNmLVaZerXAuBFzkXXKDS9fe++nTjkFDmm25eQ7GzPqwILZOn7Uz0MJNrXUNRVlWGNkp0qKMok7sof5+/ex5odMcmooXCREnVgr9Drt0bIa9bT0DgnbNDmOxbVUI3/V4no/keNbCCGEuOlaeQAK03oHKyms+SdZdEYzx2NREkuylehyWvdwfZqrvy9KuZpCYk4aKt6eymClNQgc17GRT75KMwnfsY/pmVnE5GYyL2Ufwf+LZfk5iUKFEEIIIYQQLU+rD0DpMY7YPr74UcLyw7H4fxVL5Pa1eO9IZU0VhHQZzupww5x+AX152roq/tQOxu0/yLq0JNYkbKNvUi5KX6ovk7rr79ZYgkz+RHXwUnpNqy0sOvItcQ49s0IIIYQQQgjRvLX+ABQIbu+FrTxNQamF+KuVypQsuBHibQ3sdDoTNSiEsS4oxYpyzcw5kcq8s/n2saK+3bnP8Y4Ny92XFbfNJnvSZFZNnEnxxFCmAVRcZPnJfGNrIYQQQgghhGjWWn8AemoXISm5SuDYrjPRfcNYOyCEhe3dgEriM/cwPcmQZgvQdSR77hzJik4mwjw8CPLwUOcPBQ8W949wErg2jJDhM5XpVqZO4eluHvYNHYbwdCflZvxlKV0khBBCCCGEaFlaeQB6kZU/WFNmTSFk/CiShYMiuC90JNGRU4j1VyrcxmcmEe+ssFCHEJ4eP52UKbPJnjKSKHdltZf/QJbcpCIWYd7WsPfqZX3lXiGEEEIIIYRo5lp3AFqSRdxVADee7juSEN2rNTHt1hAmAVRdZF2mdpujkuOpvFYG4MXSAWGN1vsphBBCCCGEEK1V6w5AC4utvYQeBHsbNwI+HgQBUEl+bYVlqzJZeloZc+kVEM7CQGMDZ/wIt84XmlPiOF6zoKJSueHpTX1q6aq1h9w9cfaShBBCCCGEEKK5at0BaKA/4wAoIea0YxdnwfGzrAHAi+G2KkVOFBxPsfZ+mlgxsJ9xcw0CGdZeuRV/KcseOAKQxVprxBvU3t/Qm5rJkq2f47L5c8YdMY5NzSYuT9mTV3tfa/AshBBCCCGEEC1D6w5A6UdUF2Wcp/n8QSIT0jFbyqG0kNTj2xn+Q6HSzNSDeQH6e6qqMok+o7Tz6xJKlNNANZ/EtCTWpSWRqMzRArgxKcDauPAE0xPSySkHSi8St++gNaD1IKpHL/tuAOhFVKASku7N/Jb5x7MoKIcSSxbrdu9jUSlKSnG3ugbCQgghhBBCCNE8tPIA1I2xEUN42hOl4u3ZBPrGr8flq62En7yopOe6+7Jq0JAaexPtvZ++rIyoKejLIfpEKnNOpBJ9wb7Wa+Bgor1QHzt46+e4fLWd6ReU3k+/TuFOixmFDB1pvV85MSf34L/1c7zj9zDnkvV+/uEsMcatQgghhBBCCNHMtfIAFDD1Y8WkiawNNOmLELm4Mcw/hD23Tyaqq9JL6kDT+xnSNZy5JmODawlmYWQkawNM+LloVrt4cF/3kZjHhzovZuQazMKJE1kbYJij1Ha/cWH4adcLIYQQQgghRAvgUlRUVG1c2eHdaKp+9xIuaKOmVqK0kJwKb4JMmvk1b1gq8zYnscYrmD3jJjC2hkC1xJJPibsvfu1qCHhrcL33a2mSL+Ty4IYv2P/Tx4ybapWcnExoaCj+/k7zoxvG5nm4/H44GUkLCbGuMi8Lp+8LqQDM3VTN6hkAZpZH9GVRMsBcYqtXM02zGyGEEEIIIVq7LVu2MGHCBN062zl76+8BNWrn28DBp8LbqxcpE2sOPgG8TP7XFURe7/1EQzCzPMIFly9grnZ1+nKmJ0VTXV1N9cloEmfOIw4wL5tOwuvVVFdXk/FmItMfjdPeSwghhBBCiDat7QWgjWIAqyLHENbwca246UJYmFRN9SfzdGvN6xOIetHat9lvIdGPrGH1ZjPrkqJYOsN6z+ejmfvpaiQEFUIIIYQQQtH2UnBFs9WsU3CJY15EKkutKbhxj4aT+mIKC611qczLwlkyMBp+b2+j9J4uISypbmm4xcXFxlVCCCGEEEI0G97e3sZVTtWWgisBqGg22nIAWl1djcViMa4WQgghhBCi2fDx8TGuckoCUNEitKQA1LxsHutmr1YD0LhHXVj9kwyGf7GO+z6xBaBxzHNZzTwpRCSEEEIIIdqQ2gJQGQMqxHUIGQiLXrWO7kxfzqJP5zJvRghhLGLJZmW1edki1jwyT4JPIYQQQgghrCQAFeJ6zFhNLNNxcXHBpX8MUSeVXs5pn8TCTBdcXFzo+0kUGZ9I+CmEEEIIIYSNBKBC1Mk0VmvmAAWY9oky3Up1tX0sKExjdbV1vaG9EEIIIYQQbZ0EoEIIIYQQQgghmoQEoEIIIYQQQgghmoQEoEIIIYQQQgghmoQEoEIIIYQQQgghmoQEoEIIIYQQQjQjJZZ8cgrzKSg3btEoLSSn0EKJcb1NuYWcQmU/9j8n7UsLlccqrTRuEaJRSAAqhBBCCCFEs2Ahfv8mvOO3EbxzG/5b1zL/pMXYCMhm+c6thKVk42XcZHNqH8E7lf3Y//YRrzaoJDVpK8FfbVUe66u1jDucrduFEI1BAlAhhBBCCCGaA/NBpueWM3fAFKqnT2GtP8Qc38MaQ7dlyfFkFpWaiA5V54GrgReLh0wm+07b3xgm2TblJxB1qpDg7uMonjGblO5e7D2zjyXn9HsQoqFJACqEEEIIIUQzYM4vpKRdd5aG+oKrL/cN6E4YV0jJ0zSqymTp6Xz8uoQS5a9ZXwN/L3+CfG1/JnuPaV4he+nM0uE98MKDsOH9mUs5iQUOSbpCNCgJQIUQQgghhGguykswV1lvW0ow44a/p31zwfEUXiurS+8nQCVxKbEEb11P+I597HXI5i3BnG+9mX8FM+DnUWNSrxANQgJQIYQQormrKqGgMJ+colp6Jsot5BQWUmI7cXXGth9nhUgAKL/24wghGk1Ij2CGVeUS+fVW5u/eSvixXEpcfRkXaG1Qlc6S04WAhfnffY73/7YSc7624kHlJFT6sqRnV0KKMxm3P4Ec26aePYhyt7BgXyzzdm9j3D4zezExqat+D0I0tGYYgMYxz8UFF5dwlqcbtyniHnXB5dE47RrrfQx/uja1tZ2Hs5ZG5mXhuEQsx2zcIIQQQjSW8wlM/98m/HduI3jHJly2HyTVIcgsIW7/VoIPpVNQ0y97bgKRtv3sjMX7f7vYq40zLx1hzpb113gcIUSjChxJ/NAQotzLiL1iwVwNYcGhjLVt/+E0KysgpFMIaweEMI9C5ifsYq+z/9U+Y8i+cwrZd03g6UHjiI0IJsiSxWpbOq9XKKtGh7HYG+ItV0itAC//vszzNexHiAZW089UM5DKotn1C/bC3sygurra+hfL3E+n64PQ9OWEu0wnUdeumthHtHsRQgghmouLrExOJ869FylTHqD4tl4Mu2pm+vdZ+mbnEliQD0/3HUKQfotVCWtS04m37WdCKHMrspmXZNtPPjFH0ljn3ouEu+dQPCGMuWVmxh2sz6+wEKIh+PUcyapJM4nv5EqJa2eiw4PVbeYiC3gEs3b8SO4LHcmqQcEEVRSyRztG1MbDRJCvL162s31PD/wBtMFqpwiWTpyOuZcPBXixdEBYzVV1hWggzTYAnftmNGHJi5i+7Hp//KaxetNc+HSR2pMa9+oiUh+JJeX5EH3LT1YzTbdGCCGEaA5y2XMV5vYZQ5gHeHUbw1J/MFsualJoLaw5kYXZFMKSPm66e9udJr4QJgWFKvvxG8KCzm6Yi3Kt6Xg5xF+Bad2HMqydG15+ESzo5EbB5fP1uhAshGggJUksySlnbI+hTDNGhK4e9iDRwxpUOlFwNpV1Gdn274pq/Xa7LJaezscrIJyFtlRfIRpRsw1AE7mP2DfDSH1heo2puNcUNpww47rE1Ab/MTUvC9en9Dqk6Sppv/M261bC5nn69N/05YS7hLM83Z4mPG+zdr2Z5RG1PQ5ALW3SlxPu7HlY7xN+3cG+EEI0NuvYRGdjF+s62bpRTZO42/bXjMZBmq9etN66iLkUcPe0n4BmJbCkyK2W3k+AKoqBIC/7qWqQpwdUlFEMQCCTTBCff1p5P6qyib9ciV/Hrugv2QohmkJqUjrr3ANZHtFZtz6kky9+pWdZkJCOOS+d146dJdUzgGmBQEEm69Iy1TGefuXniTq2h3nHssgxttUoOZ7Ka2UmVgysS1EjIW5csw1AAUKejyV6cCqLXq3LCE0nUhNIZRhh1v+naT+ZC8mL6Ot0bOj1UAK3vp9EkaGm9GYQzSL6Og0O6yZm9iKGn1T2t3qGbW0qi/pPh/XWxznprIc4jnkufVk0LNaeXjxM81z63UfUYFjzheH1p68jJjmMqNlymiGEaIYs6Sz6yjo2cWcs3lu2E6et5HjNydadqWES9/MHGfe/WGUfOzYRvCPhur/LG0YI8zq5sTdzB+N2bWfe9h0suAqTOtpCzYvEnMjGTCUrk9bisiWWRWaHMpd10Jmoof2YlH8E/y3rCf7fLpbQgz0j5XdBiCZnOcKinHIm9YhgrPFMvc8E9vQxkXIugb57E1hS5sfqkaOVDpcLJ5lz4iQJatvx7OllYk/GHoL3JrCk1MSqoda2NvWc0kWIhmA8rJuZEBaujybs0+lOeu2uIX054TPXEPbmUnt67YzVVG+aC59Ox8WlAXr8Ni9hUXIY0esXaq4Qh7AwKZa5yYtYUt/nDEAqPBrLQicXocLe1Kzvt5DoRyD1k3XqyZF52SLWMJfYT+wJxdM+0T6XEO57NAw+Xa0ruqSkJkc7fUwhhLi5Kok/eoTllZ1ZO3EO1RPDmMtFph9KMvRc1jLZuhPOJ3HPYslhM4kdQ8meMofi4T3wL0pn0fGb2RPqxbSxE1kbZKLEYiG+rBJcO7Owv/VMMfckyy3g59OD1QNCWexVwvLkHcTYplWosxLiUs3EVXswrWsPFvma8CvNYsExW8+rEKLJmIYQO+MBtht6PxVuhEVMIfueB6ie8QDVUyKZ28meeh/SpTfj1CUPwoZMIXuGte3UKUR1NaTpu/Zi6Y8fIH+MnASKptPMA1Al0Ip9M4w1M69dqTb1hb721NP+ixi2qdphvCczVlNdXU3Gm2HW9jVX272WuC/WwOAo7nP4nw1juLOexjoaNtDZFWfHHsqwiDBITiAVADPrPkmFR+YZxrMqzyXxuBKmhjwfzVzWsFoNjuNY/SnM/YmMghVCNEe5JBZVEtY1nPs6uEGHCJZ29YLiAut3n12Nk60b1XjFvyuLxk4me8wQgjzc8OoeQlQ7SL1a72iuYbl25r6RU0iYGMK4CggLDrePCbtsIRVfVo4dx9zQISwd249pWIh3VpCkNoUpLL8EcwdOZe3wkSwcP509QR7EZyax19hWCNE8dRtDwph++BnXC9HMNP8AVBM0Tb9G6qy+Cq42fdVRyPMp1gq4qSzqf/1BKMPCnIyPCSFsmHFdXYUx3GHgaj1Ye3ftf31ZlKxtMI15j2iC482rWcNc5tXyXgkhxM1mLrWllVZiLi0HVw/DSda1Jlu3q3kSdw/8fP3x87AuFuUSX+rGJP/mUZUjNSmdda6BrBhqr4ipcMPLNkm9p2sNJ58e+LtCqiXXulxJ6tUS8PQmGKCkjGxcCfG2h+0hJm+oquQmh99CiLoymWr4/29hSgvJKcynoNRxftMSi3G8fz45lnJjM7sax/Tb6goY/hzaicbQIgJQe0Xb60jFvYZpn2QQPTiVmPXXmY7rtKiRmdRE47qmYQzCbX/anuBpP5mrpuHGfbHGSa+pEEI0F8HcF+hFSV4C4Tu2M39HLJF5lXj5Bhgu/tUy2bpWnSZxz2XlN2tx2ZFGdveRRIfUVFm2CVkrYk7qFcEk7S93gD+TyGfRniRSC7NYtyedNfgzvSdAPolpSSQWoAzB6ORGYvYRYnLyMZv3sCQfJnXuofQUB/bgPs9yXju2nXU5+ZjN+5h+uhB8A2tNZRZCiIZTSWrSVoK/2krwzm34f7WWcYezdS3iE43j/bcRnOi8F6nk1C76brWP6ff/RjumP52njfvZuY3gvYednNeLhtZCAlAldTb2EVgzcx6rjduaSGpSqq7HUylqZEuB1UolIVmb1qpPg7UxH2/IKFUZ36kdE1qjGfOsabhxrP40jOgXJfwUQjRfIUMj2dOrM8FlhcQXlwNeLO2r6b281mTrWnWaxN2XSb0HsDrIF/PZw6x0CFCbWiWJR5WKmEsHGcaE+Q9n7eBg/C6nEr5zD3Mue7J46DjmegHkEH0ilegLAG5MunU4i9sVMv/gNvomZ5PtH8pqdX89WDoyjCjXAuYc3Ebf5ExSvHuxZ0REzanMQgjRkPITiDpVSHD3cRTPmE1Kdy/2ntnHknOGdu2C2aOO959M9jBjNgvK1DJp2eT7h5E/XRnTH3zFcUz/fX3tdQOWegHtTEpWiGhULScAtRXUYQ1rPjVuqZu4Rx1Tbc3LprMoeS7RxrGiRunLWWQM1mYsJXrwGqbrKt6aWR4xnTWPxGpSgK3B4QtLdFOuTH/BMXS9ESHPRzPXocqvmeURxvGzShpu4u8XscbpGFYhhGhOTIwdEsn2u0cy17USL//+PK3Niq3LZOtWdZvE3YuwvhHMHTmRlR1KWGK+5mW9RubGsFGzqZ460bEiJuAXMoGE6dYiI9Ons7SnSd3m7RlIVDfrgimEpZPmKO1mPED27UMI0u6vUwSrJmu2TxzDWPuuhBCiceUVspfOLB3eAy88CBven7mUk1hgTIv10Iz39yfIZBs3oZGXTVyZG/N6RODn6oZX9zAWmiCuIMvaoB8r75xMzADrPkrOsbrEjad7hctFtybg5KesObOm4l63VBb1146PtE2hsrrGFFR1js/+ixi2KcVQKTaEhUnWqU40Yy5jHs2gWlOJFmxTyqxhuq3dbIi9odfizDRWV8cyVzcOtC8xj2oqAdtavhgNyamEPXqfkzGsQgjR/NjmqoseFKY7Qaj7ZOtWNU3iXpjGa7v3EGcY9FhSUcv4omatF9G3T2SSBJGipaplLKCqtJCcwkJKnFxw0qukpKiG8YLWx3G6TTSxEsy27+D8K5gBPw9DSFh1kQXb1xO8dRNzEswU6LcqqiopwYOQ9rYV/gR7ar/P9WP+U09nk+ramft6N4MhF22AS1FRkcNPdYd3o6n63Uu44GLcJFqL9OWE948h6qQxqL55ki/k8uCGL9j/08eMm2qVnJxMaGgo/v4ygZUQrVcWS/63h5UdhztOF3BqB/5JF5nUdzQru5YQc/QIS8qDSfnxOMIoITXjJNmm/kzq6qW2Hd59CKt6wRpt26p0FvwvgdVevVgbEUrw+UOMy8hnUv+ZrB0o18SFaDqVpCZtY9KpQnUs99ieE9jjUIDLwpodscyr6kf2pOHYZsd1Kncf4fvPMiniXlb0sQcZBSe3E3b8ovo4YV2HkzCqX4vqBft+/0HO7vsezyOphP2QRV6H9mT3DKKyfx/8w0MZMCyCoK5djXdrfkrSmP/NEWIwMdfXE3NhPnsrTKy6czpRvkqTuO8+Z3q+G2MDe7HA9SILcwoJ7xPpOGVN7j7C9+cSNXomC60ZM3Hffc50Iqi+3VjtM50FsQnEdB5OsfH3RVy3LVu2MGHCBN062zl7C+sBFQ1F5v4UQrQkBSnJNVSuvdZk6/nEpaey4Kz1knptk7i79mPF8H5MKs0kcu82wjMKGdd9JDESfArRtOo6FvDcEZYUufF0yJDag09KWJOaSaophCWa4JOSJKKOX8Q/aAzF02eTfYs/5vNJLDU+TjNz7OgxvvzbP4n95SKO/+hBAl74E0PWbSPsByW9NKDoKhEpGQzdGE/vN96n9IGnODjjUTY/9QIb33qf3du+4UKus0HyN5lXKKtGh7HYG+ItV0itAC//vsyzBp8Ak4ZNJnvidPaMHsnckVOI6+pBfE7Gteuf1MacRUyVBwt7Ofl9EY1CekDbombY+4n0gAohGkU2y785gl/4ZMcJ2IUQzdPJ7bgch9gZkdYhRKnM25xEwS0ziQ23XRAqYc3OTcyrCCE7cmTtAWjWLvom5jLN0PtJVQkFV8rw8rGNIVceh4EPsLq/5v432Q/pGZz4bj/liUn0OnEK/6ulxibXJcevA7m9gqjqH0KXwQPpN3gQgYEBxmY3RcnxbXifLCZa04PpjDlhE33zAsm4e4x+SFmde0AriftuLdMtPaxZM6KhSA+osIpjXo3jWYUQojXyJ2qUBJ9CtDzXGAt4LoElhW7M7RVRe/CJhTXp2ZiNvZ8Arl74aQqYlZzJYy8mxt3kGOzc2XN89e91bHjhZfbPehz3qOcJ/+d/GXI4zWnwmW/y4sjwMFKi7qfqn8vxWPMu5ud/QeK0O0ke2Id8k/MsjqCCIm49epKha7+i+yvvUPyTJ9g7+//Y/OxiNq/4kL3f7OLChZvRU5rF0tP5eAWEG4LPQhJPJBF/3l6UyFieSOXlSTAlpBbZVmSTehWCPA2D4ktSiMmHsUGhEnw2IekBFc2G9IAKIUTtSkvLKLxcSGFhIVcuF2K5fJmSoiuUXbFQXmShymKh2lKMi6UY16tX8SguoWTgLdy76FfGXQnRfF1zLGAJcd/FMt0STMqPwzB/n8C6dqGsGtzDuCfruO9ca6EaN0I6hBB7x3DCdF0waSzakszyCpgbOpnVAzQ5n00gP7+AxG/3UHjwMJ3SMuida6iEZlDq7sqJAX1g6CBCxo5k0K2DjE0cZJ4+Q/rho1xOOYlXRibdz2TTsbjM2Myps507kte7Oy4D+tAlPJRbBoXRJcAw5rIBKb2fZay6fTpRulO7Svbu28C4fF9WDRvBpOI05qdkYg4cR8bIHlCQybrzMC60F0FcZOX27SyoCmb7sMHWMf2FzDP0guckxRJ8ClbcPp2n5TSyQdXWAyoBqGg2JAAVQrRmFRUVFBRcpuhyIUWFRVy9XEhxURGlRVeouGKh8spVqi1X4WoxbpZi3ItL8LhajFdxKe1LyjCVluFVUUs10FqkPTmXux+aY1wtRPN1KYklRzOJKSujpLScEv8I8m+3VsDO3Uf4/kzC+s9k7cB8ln+1i0XtjamV2NMr8z2I6tWPaeSyKPMi+V2MxczySUzLYk9eOgsKfYm9I5JpjVg9urS0jAM7v+PigUQ6pP5Av6zzxiYOUm/pQdmQMLqPuY3bRo80br4uGekZZBw9xpWUNLwysuiVdR5Tad2C0jNd/LjUuzsuA/rSJaw//cPD6BzQydis/qoyWbJtn/OCcwDlWazcvZ8FRcp3YVCHfsTbLigYU7cvHWHegTTWlAO4MTZoOHEjQ/BTd2YNUt1CKZ44pEUVnmoJJAAVLYIEoEKI5qqqsoqCy5cpLLyMpbAIy2UlgCy9YqGiyEKFxUK15aq157EYt6tK8OhdUop3SRntS0ppX359wWNDOHprf2a8+yfjaiGaPcexgJXE791AZKGt0nV2LQGosi3abwzZo3oBkHhgPcMLgh3HDAKQyZKt+9jbfTLbIxr2nOLArj2c23cIr2Pp9Ms8h0elw+m3zskeXSkaPICg0cMZPfF2XF2bZtRc2vETZCalcCXlJKaM0/Q+ewGv8gpjM6dOB3YiP6Q7bv36EDiwP/0Gh9GpUwMEpXV1cjt9L/YmYUw/TZApbhYJQEWLIAGoEKKxFFy+TFGB0vNoKSxUgseiK5RfsVBxxQKWYqqvXsXVchW3qyV4Xi2hXbESPJpKyzCVNY/5Aa96emBp50Gxlycl7b0pM3lT0d6LapMJlw4+uPq0x8O3A16+vri4QJ9lfwegws0F1w+XEXKL4ym3EM2XMv3Sct/hFI+19YYphYLWuLgR5O4KVFFQXkmJixvTek8gNkI7aFAJQGMCJpAyXJnCJTVhE+G2ojXnEphvhqfHDmeYK2oAui7Q3v56HTmUSOa+Q7gmp9E74ywdrtGzmNW5I7kRoXQaNZThd4ynQwcfY5ObJvloMueOHedqajo+5jP0OZuLR+U1J14F4FRQZ/JDeuBxS2+6DOxP/8Hh+Ps3UnhosVBgMknw2UxIACpaBAlAhRANbdP/W8yQhOPG1TdFhZsLFs92XPXyoNirHWVe7Sg3eVPl7UWlqT2uHUy4+pjw8O2Ad8cOePl2wKdjRzp28qNjx47XdUJ6YOZjdL18BYCjD01nxpM/MzYRotlyPhYwi5jdaexVW1WRUJBPopsvS/uPZvEtkJiWBV0jGOZnHTN40Yul4SOZS4Z+zGB+ApHfpWPuFEZsRFeyj+8j8nwli2+bzdJu6gPUyfFjx/lh7wGqko4T/MMZuhRdNTbRuWjyJvPWAZhuiyDijnEtY55Oq4qKCpIPJ5GdeoLS4+l0MGdxy7kLuFQ7hBROZXQL4HKf7nj07UPAwH6E3joIv44djc1ECycBqGgRJAAVQjSkhAPf0/n5142rr1uxpzuWdp5K76NXO8rbe1Hh7UVley9o3x4XU3vcfNrj0cEHr46+tO/oi09HX3z9/fDt6EsHn/oHkDdqw6vLGLZ9HwDHb+nBj//xtrGJEM3TtcYCqowpuIapVKqyifl2H/OLlCyGIP9QEscNIcia0Vpg3sWklGwSqwAXL6L6j2dV6LUL7Jwyn+L47gOUJqXS5eRpul+8bGyiU+LuRtqgfnjcNpiBt49tddkIFouF40nHyDl2gvKTGXQ8dZa+2XWroFvt4sIP3bpQ1CsYj3596DKwP6ERg+jYsWmLQYmGJQGoaBEkABVCNKSNf3mPoRu3A1Dp6sqVdh5cbedBiZcXZe3bUe7tRaW3F1XtvcDUHjcfE+4+7fHw8cHTx0T7Dh0wdfSlo39H/Dr5097b2/gQzd6hPQfo8rs/q8uXlv2eYaNu07URonVJZf7/zjP39olMasBCQufPXyBp1x6uHDmG34lThORcNDZxcGxAL6puu5U+40Yy+NbBxs21KrtSQHkZuPr44e1p3KqoKLZQWgwenUw4bVJmwXLFOHzAw6G9sp9yXLz9aN+AX3MFly+TdiSZC8dPUpl+Gr9TZ+hzvvYKvzYVbq6Yu3XhSq9gPG5RgtKwiEF08O1gbCqaKQlARYsgAWg9VJVQcKWYEhdvgjoY67ZVUlJUSEE1eHn74+dh2GxUWkhOqRt+viZNBTj7PvQ8De2EaL6+fuRp+mfmAHD0J1OYseDnxiZtwjdzf0nfsxcASJg6gdm/fdbYRIhWxEKBxYTfDQafV4qucGjnbgqOHMOUlsGA09nGJg5O9gzEMjyCHuNGcNuYUcbNdWTh0srfU/R5lrLo5ofH0nfoNs74grI4H/UMpbe+TLdnInA3bAVgz1uc/t0uw8oJ+Ox8Flsfb+GXL1PwlySqKwE8cHs6mqAHejjfXwPIzc0jPfkYF1NPUpVxms6nz9HzgjJJzrWUuruR2a0LV3oG49m/D4ED+jNwyCB8bkJ2ibg2CUBFiyABaB2dT2B6QjpxtqJ07UNIuWukdU4zC3G7tzL9krXaposXCwffTXQfZyFjJTlpOxh34iJmOtvLloM9pclhvmtjOyGapyPfJ+L33FJ1ufSDNxgwcICuTVux6Z2/M2Tt/8BapfKOLz40NhGizauqrGL/zu/IPZyMZ2o6IeazeF+j+uuZAD/yhoUTOG4Eo++8HTc3+/yS16si8T3OPrsPj6XvEDgOCv70ayzbQzHFLiZA0ztZsuM1zr9qwfs/rxPYRbsHjT1vcfp3ZtqteIUO3W0rNT2gFzaRdf/HVP88mq4P96D4s99R8KGFdjHvE1Rb1nMDO3c2h/SkZPLT0nHJyKRzZjY9LhUamzlV7OFOVnAAV3p1w7NfH7rfGs6Q24YZm4mboLYAtGlqOgshGshFVianE+fei5QpD1B8Wy+GXTUz/XvlSmnJ8T1Mv+TB0uEzqZ4ymdUdy1melkCqcTcA5LI6y8J9ATWPsQjrOpLsOyeTfWckq/0AT28nZeuFaH5O7dqv3j7Zs2ubDT4BwqdGqrd7517i261f67YL0VYl7D/I5vdi+PLp33L0nofp9srbDN24nfATp50Gn3k+3iSOHYJ50S/w3/xPbl8bw71LFjJu0p0NEnwCXD2eBv1m4TPBD3c3PwIen4VrZQYVmZpGlWYK/p6Ay6yf0qmm4FPDpZMfJvVPk357MoNKJtD+4RA88aDjw/fjQS6Vp41pu42rW/cg7pjyI2Y980tmvv0649f/k+qPlmNe9AsSZ95F0uB+ZPs57+X0Lq+gf2YOw75LYNBH6/B7bikb//qesZloZiQAFaJFyWXPVZjbZwxhHuDVbQxL/cFsuUgJ4BUymuyJd7O4uxd4+DM3yA/KijEbdwNAIAvvmkl0gLMc3UCeHjuZPUN6EeTrT5BPLrEFMDYoFOMsa0I0R94JyertqyNv1W1rkSrLuXqpAMvlchxPi63KLFguWSgxTDfar/8tHAvtrS5Xbf8OyyULzieFKKf4Wo8jRAuVfDSZ2JjP2PjcH9g/63E6v/Anbv1PHBHJJ/G/6pDyQ7G7O0eGhpL21Dw8//Met8V+xr1/epGJM36Mr2/NF29vWM55Kqz/xxW556nCBxdN/FW8Yw2lOaF4za0h9VbnCuUrFpH5YBRnlqwlXymKrZFLpZKhDxdyqQJcvJ2dFzStPiF9mDjjx9y7cAH3rPwzYzZ+TNnf/0T6s4+TOO1OksNCuOBrTEtWDN2wnS///pFxtWhGJAAVogUyX7UVP7iIuRRw91TGZbbz1YwJLWfvpUJo78tw+1013Gr5BnDDq4M/fu2UK7olJ7JYg4l5va5dGVCImy3pyFFCNeO1+k26Q7e9panI3MLZBx/iwuwo8mY+xNkFmyg0BJlQzsVlT5L36rdUOOmIcbl9pHo75EASebMfJfuRVeQX29tUXNjO2fsfIrfWxxGi5chIz+Crf/2XDb//I9/+ZD4dfvUSgz9Zz9DvUwgqKDI2B+DYgN4kP3Ivlf9YxsDt/2Hm269z94P3ERzUNNOk+N4RiWvxdoqiXuPcstfIfmE7+ETgaUuhrUyiYEUCkEbx/XM4/chr5Gp7Rx0UUFUwEK+oSFyPr6FwyRbUGHTYHXh0SqP4yd9zbtkysp78mEpCcR+o30Nz0T+0P5GzZ3Dvb37N9L9FM2LzJ1x9bylpT80j8e6xpAywX2iLWL2Z/63+Qnd/0XzUePophGiOQpjXyY29mTsYt2s787bvYMFVmNQxSN8sYxfBsesZd8mXtaOGY9haT/msPpcPpmDmtJFhtqJlM+9Uph0B+KF7IOER4brtLUsBl95cRUWnOfhtW0vwR3NwTfmYgo8NeQ3pX2D5CjyjpuIsUW30PZFUaso6nHpsHO6XtlD0L9t+Cshf9h4VnebQcetagtc/i8fZjyn4W5r9TkK0AEe+T2TDq8vYPu8p3KKeJ/Rv/2LY7sP0znVeffVEz64cuW8yRe+8TO+da5n24V+YPv8R+t7S19i0aXSfScCKx/DonEvF0QyqysD14SnYfn4r9m+n7BK4Tn0M0yuP4UECxc+sIt/ZxaIRPydg/ScErphP4N1z6f7aTFwSt2NRarOB93AC//487QaWUXEsg6oLwN0z8e1k2E8zFjYojLsfvI97Fy/i7r8tI1kThA78+7+J3xCray+aBwlAhWhRvJg2diJrg0yUWCzEl1WCa2cW9jdEhp16s7JfCFGuF4k6coK61ZerQX46MRa4r1v4DQayQjQNr0R7+m3RyAjdtpbnOBVJ4PH4XDp6gmfIXNpHQnVGBiVqGwsXPlpL9bCf0qGGl9upUxbaUV2FiRdof7eJ6qPHsQBwnPL94P7gT/DzBs9OE/D+sYnqhGTqVgpEiJvvwHd78HtuKcO276Nf1nnjZgDOdPHj8N3jyX3teXrvXMvkz95j5jO/ZPCQGv55bgLv8Jl0W/42He/yBJ8JtL+3h7rt6mkzBM2kw/MzCZg4k25LZuJyKYkyW1Cp5WnC1MmEly0rwscHF8pBE6y6dxlD0NJoAh/vQTU98Hp8TIutdO/m5sbYP/+BE73sZys93/mYPdt36NqJm08CUCFaGtfO3DdyCgkTQxhXAWHB4Uwz/lr49eK+0JGsGhSMV34Ga2/gDNJszmYv/sxxWklXiKZiHZvobOximQXLpQIslwo4sfsAoRln1U23TNJX4NOqKFbGTNa4v2Y0DrJKnaaggMpswNs+HVJF2n8p3mWqsfdTUYabpuZ9+LEfKHDzgaKr1nPRgbgPg4qEJOX9qMyi7KAFl+GDacSRbkI0mOyc81Qsd6zwnOfbnsPjh3H6t7+ke/zn3P7fGGYtfo6Rt48xNm1eindx5bNc3H7xOJ2Nc3N6e9hP4L09apyzwpK+j7xDWfaLVZWO41wVSlEjZs2ns1ott2Xq1MmfAUt/w+muSjeuZ2Ulpui/k7D/e2NTcRNJACpEC5WalM4610BWDA1W1yUmb2d+knEwSCUF9q6Sesoi5kIJXgEhzJX4U9wsV5LIfvwRZWzi7EfJvv8tLmoLaRz6kLzZUeTNjqLd7/+sri7qFlBLr0YWFxc8ysVPM3Q/hBWZm8ia/qiyv5kPce53229yD+BttLvHROXbC8l69T3OPbuQ4iRwG2IbpFXApfc3UY2FsmfmcHrmIrITlT5No/ZAhUkp2uFeWcX5k9p2fnRaPB+37a+RfX8UmbMXUVI5h46/DNW0EaL5Snzxz3TXTN1x7PH76LjpH9y2+VNmvb6EO6ZOxr2BKtU2hcv/WkNFx6mY7vHTrW8/OAIX81YKP0uiKCeJ83/ZSlX30Xh1By6kkbcjTR3j2a44masLf8/FLWYsxrYaJdaiRt6P1KWoUfPXu3cvApY8y3lr5Vy/q6WUvfEuaanHjU3FTSIBqBAtUUkSS3LKmdQrgkma/+Lg6hJiTn3P/ONZ5OSlsyQ1mxzPAKYFAuSTmJZEYn3ycU+ls7zMjaggmXxF3DyX/r6MsstjMG1aS/dNz+NRuYsry3ZpUlABetBuRQxn+3RT15wbUVPwCSU7PqbEbKwiaSbvtx9TOeFZOm9bS9eYObjseY+iHU07JYGeB52fi8b0cF+qj6VRcboAfCbgHWk9KT27ndJEcBk9h/YvPkW7gbmULXyNXFtVS4OKfvb3xC1T2xtSzuWP/kVlWSDuc2bRbkIPXMxrKdpSny8MIW6O9S/9mUFpp9XlxDtGMO3/5uHXsaOuXYtxZbvS+xl1P/6GmNk9Yj5+z4dS9fHLXHrwZUpyh9P+7bl0BDi5BctLW7D9Z7tHPEbH5/pSuWwReQ++TElWX7z/ZG1rU88pXVqK8FsH4frCUxR6tQMgOL+I7Jf/wpkzyrR14uaSAFSIFqeSxKPprHMPZOkgfVXaoIiJbA90Y/XJPQTvTeC16kDWjhxtnTolh+gTqUTXcGLqqJL47IuUeAQSFdJyrhqL1iaL8mMWXB+4n4CO4N5xDD4P9IDj2jGQiuJLOXQ/dU5dDrrrdt12VY0nXD3ouCKGwN9OwMcTvPrdgWc/qMp2PpasybgFEvCzxfT86H7cLoPrw/fbU/JOn6GK4Xi/MpcuEyMJeuUx3CvTqDhp2IeVxxB7ReDAS+Vw1fp+Xfqa4i/BY+k7dP/pTLo+H03HxwKpfP+/OC/dIkTzELvqE4bvOKAup/Xtzr1//J2uTYvjE0n3+LX0MPR+2vjes5he29bSe+daeq95li6a7zHX+yJpry550HHWy/SKt7b978sE9rK3BcAthKA1a+n1TOvo/dQaMX40Bc/9jEoXJUk5JOciqX/4M4WXb25ei5AAVIgWyI1ho2ZTPXUiYx3+g01MGj2T4hkPUD3jAarvnsh9nezBo7dnIFH2DiJF/0iqZ0QyzbAa3Jg0dg7VUyYwzLhJiCZWlZ2vjsesyM4HHx/DD9gVqv5mT78t7NqZW4cP1bWwqXkOPQ+8O/nhbZ2lveJyGhVmE+4D7QVAbqbL/1pDhXckpgeMz8cTF9vM8p7O58UDEy4+4NEhhIxuAfbVlWeVSemLr1KNB66d7fP/tevdA65cocreWohmZdf/4hn86UZ1ucC7HXf9/S+6Nm3KrT8n4JkIjENG27IJP/4R5l8/pi6Hms+x67d/pLpaMyheNDmH01chRGvVi+jbJzKppvNTIZqlHnj/OAQ2vkb2kvc4t+QZijZa4NYBhuI4Bbhdsp9Q+Fb42+e606rTHHq55L7wKGdnfkjVz16hc3O4AmMrSPLkXDTXlKB/KG5u+7j6p11cvmQm708fU+E2HM9hAAUU7NhFwQWACNpFmqj614d0Dh+k3r2yOE8pZtR9OB7dCyhd+hZ55gKKEteStyIBJt6GfGWI5ijjhwzav/MP3TqXN36Lh0dr68erBx9Tqwg+lQJxBVzVzFNsU3ZFKTin+7tSyzCJMgtjJk7g7Lz71FWDUzLY/NwfrIXtDH/NqPhcayYBqBBthgk/OZMULZDvA6/g+9wduGR9T+XxfKAHXvdrxneO+DkVy1/CpcQ+sXz1xSL7XHcadZtDzx+vB35O+8cGUv2PleQ7BKhNr+Aza0GSqYaUvC5T6bx8Ki573qJg9iIse/xpt+JZArwBjnP1pbe4ak3H7fSLxbTrnUTHr3eqd3crzOfbrV8DIQS8/Twe3vuwPB7FpWe/oGrQXHyfn9Bip2QQrdvJP/6VgCv2CCXtybncOuxWXRvR8hR++TLnrIXgLkx5iKzPs3QBYdHbSsE53d/bzivcliSt4swUZV/dV6+jOth+fAxJSCXTuJ/ZUeQ9t4mrur2IxiABqBBCiGbOhP+sp+jx0RI8PC1w90/pqK3i6Gki9fsEdTGzc3vc8NDNdWdTtzn0PPAdMYEuP1uM9zgzJeuTtBtvCr+fv0/v9fMdCpIAeA+bT89Y6xiv2NcJCtdcaeo1FS/bOZdPKEFv/ZveO9eSEmqfrP3St3vBOh9gt78r23vv/De9ls7Bv+Z5XYS4aTb89lUGmu3jvRPvHs/dD83RtREt0IVNFC5LwuVn0QTv/Dd+P+9B5crXyEs3tAuZie/6GAJsf8/cZmiAMrXMG1uojnyegHilqJxb9lHKRtyptvACyiJGWPfzOu1CgR6ByrAE0agkABVCCNEilOxYQ+nZULx/oZ8o3ZK+j1677AFoXri+OJeDmubQu5RAzrKPuWgs1HXF+bQmzV8E/u/Pp5OzIPL2kerNXofTuFxwWbdZiObAWSrmxrf/xrC9R9TlEwN6MfnJJyhxcsHJqOSy83RN2+M42yaa0MkMKplA+4dD8MSDjg/fjwe5VJ42fC5uPrh18sNk+/Oxj11X5SRRftaEx8wxmNzAq9802g0Dz153kTjJPgesZ9Ihvv54DabiZMrTTHjeK1kfTUECUCGEEC2AtXLtfcbKtZB9Yjcdz5xVlyPOXdDMdVdO4aFdXMpUTmBqnUOvowfVezZhWbaWSzkFXN7yJsW7wH28s6vrLYEJb2fBJzBi2t2UuiunAJ0txezbss3YRIibylkq5q4NsQxdZz9Wz3dsz9CumeS9+i0VTrIDdM6u5cLMX1No1gcrxXveUh8nb/ojnPkwyaHCtmhKuVTaLgJeyKUKcPE2BJhXvqfoySgyH3yGs/9Kw8lQUagsB/xx7WRb4YdbF+WC4r0vPU/iWHs67tAN2znwxgaqfMbQTrK4m4QEoEIIIZq94u01Va6F41nqGQYAHoX9NXPdnaf4/bew7FamUql1Dj23CLq8PR+3rC8oejCKgmUZuP3ydTpNdHJ1vYXrEtCZ1CED1eWyPYd024W4qZymYr5E95Wf6Zr5PzOa4l0mPB+bSg3XWqzKyfv7GqqG/ZQO2umBi3dxackuXB6Lpmv8v+n84m1UffYeBcaUT9E0ht2BR6c0ip/8PeeWLSPryY+pJBR3+1eVIieL6sGz8P6xP5Uf/p6LX9Z/vuJ7//QSR4fad9w16Sr0rtIXeRONRgJQIdqIDdHvcvrOOWxe8FvOZJ4xbhaiWfOOXEzv+NcJdDJRusv3yertxLvHO8511zmCduPtU5fUNoeee6+pdF9jHQcZH0P3n4a2iqqSzvhOHKveDk/+gYz0DN12IW4aQyqm2+wZlFGAW1mZ2uSH5x7D/9tvqI64nw7XqFRdkbaGqztMeEYZAlXPMfj/9xO6PByCl5sHPpET8CCXqlxtI9FkvIcT+PfnaTewjIpjGVRdAO6eia/mGmOHZ2II2BRD0NMz6fKzl/H9qR+Vm77FXoKu7qYuf4VjoX3sK459Q/yGWG0T0UgkABWijfBOVkph3pp0klMLX2FPvL0SphAtlTndTPjxU+pyj4njdduhK74vOpl8XXDXzGnkdlAKFrlXVXFsW7yxiRA3kT0VM/43/9EVhkmcdReTBl3h6g4THnOv1ftpIf/TTVQbez8B3Dxo38mEl7XXqywlmQpCce9vaCeajHuXMQQtjSbw8R5U0wOvx/Vj/j19/DB19FAzYVx9fKCynOuZ1dPd3Z3RbyzmsqZuW893PmbP9h3aZqIRSAAqRBvh/dBMiq3zo/XKzSfojyuIXfWpsZkQLUrKzu/UH7KsTr6MGD/a0MKjxnGQAs6OHKzebnfgqG6bEDeNJhUz7eFfMiRJSaEHODIklHufe4KL/9lKdfcpmMZZuPjxe5z70qzbhU1F0r8o3gUcXcXFSQ9xZskWCh0KFiWQff9DZD/5Le5LX3AYZy6amjLmn1nz6ayteE4BBXvsY/oBp9XOAfBujwtZVGbZVmRRkQEugV11zTq3P0bHYqjs4A+AZ2Ulpui/8/2+g7p2omFJACpEG3HHlB9RHr2YH7orv6xuVVUM/nQDG1/6E9XV13PtUIibr/qQPWi6MHyQbpu4tu4/ukO9HZpxloT9MhZUNAPWVMxin1y8ztjLUud28WPmO6/D2U1c/cqC+y9+QkeuUPHtdsqP2INUrcubtlDtFojHM89iemYM7FlFwYok3dyS0BfvBU/jfY+J8r98xOUruo2iiZXsUMb8ez9iHPPvR/XBDyl65k0umAsoSlxD4b+ycBk/HF+AC2nk7UjjCkCnsXhGQHnMx9aich9Tmm7CY0yIbo+W7VugKpTqF54lt6PSFep3tZTyP63k+LHjurai4UgAKkQbEjH0Vsb98y0OjwhX1w3dcZCtP3+O48dSdW2FaO5Om08Tlmbv9eg2cZxuu7i2kePHkBEcoC5nfvOdbrsQN8uRH1xxO22fHqjK3ZVub/8RgEv/2UhV9zn4XLNAmLXX66cv0G3WBAJmPUuHn/pRffQEV3Xt/PCbOIHA51+gnecuinfUv6iNaCCV1ornsxwrngP4P/kK3gMzuPp4FJeeXUvVrfPxe8waVJ7cguWlLZQC4Eenl57C48oWa1G5JFwfW4yfLg27AMvWNJgQSfc7BuPy26cpaqckewfnF5Hz6l/IlJoZjUICUCHaGK92Xsxa/kcO3zdZXRd+MpPC373BN5vidG2FaM6O7fwO90ql9z7bvwOjJkgAej0KxwxVb3c6ZC/oJMTNkpubR3H0B3hWVanrzv/mKbp37wbso2SjBS5s5fKDUWQ++BIlZmDHe5zd6Lx6kHYaD1dtTn76Fs4t20KBIY2zuki6QG8atxCC1qyl1zPG3k8rzxAC34hRCsXtXEuvN6biq6lc63pfJO2tt927RNJNLSr3b3r8zFhUzo/AFWvpvTQSL2DEuNHkL/w5tqMuJOcix198k/z8fN29xI2TAFSINmrWM78kY9F8Cr2Uq31dL1vouzyGje/8zdhUiGap8oB9MvqcYfZefVE/A6dMUm/3vpDPt1u/1m0XoqkdfPFP9Lxg74UsmjmNMXffZV3qisc9kXjcPQb3EbfhPmIgrt5Al764BXkq4wR37KLgAkAPPG81UfWv9zifmOuYstkRqrasougvu7h8KZdLH66kNCcQj5H2qtmiBbn15wQ8E3FDlcsn/HgSGb9+TF0ONZ9jz+9fp6rafjFE3DgJQIVow+6aMZV2b7/CiV5B6rqha7ex4YWXKSws1LUVojk5cyaLUE36bZCk31630IGhpPS3lwm+9O1e3XYhmtKGV5cxONX+v13dtS8DF0ZpWoTQ5fmn6Kb+/RTPIGDQFIJG+wHHufrSW1xVCr/jv+B1vIflU/Lsk1x6dhNV457C35ay2WUqnZdPhR1vUTD7SYo+L8dj6SsE9NM8nGg5fEw3FHzaRM6ZScrP5qjLg1My+PK5l3RtxI2RAFSINm7AwAH86JN3SRx7q7pu2P4kDjz9OxIOfK9rK0RzkfzNLtpVKFekc/w6MObO241NRH1MGKXe7HUkjSuSgihugth/fMaw7fvU5ZM9utLn82XOUzFVPegas5bei8fYV/WaipftJ82tB4FL37embP6bXosj6aBJ2fQeNp+esdZ5gbe9TbcJgdd4PNEWTH1sLkcfnKYuD0lIYcPvl+raiOsnAagQAhcXV+7900u6L9v+mTm4vxjNV/9eq2srRHNQcdCefps9dKBum6i/26ZOpsxNOSvvfKWYPV9uNTYRolHt3v4Ngz9ery4XtG/HbSte07Wpmwj8359PJ5l+SdygGU9FkXjPnerysN2JbHgtWtdGXB8JQIVoiSrLuXqpAMvlckMpeUXJ5QIslwooLjNucVRRbMFyyUKZ9cv29O+e5KJJSWLpWFxG6Ptr2PnqMiyXCtR2QtxM585l0y81Q10OvHOsbruov8DAAFKHDFCXS3fLdCyi6Zwyn8L9nY9160oX/xp/f2Vuxvoxydy/osHc+/yvSYy0964P+2ovG//6nq6NqD8JQIVoYSoyt3D2wYe4MDuKvJkPcXbBJs2k2hYuLovi/Mwo8mZHkTv9GXKSNBM2GxTteovs6Y+SN/tDiqzr7pjyI/zfXcBVpTYRAH227yNvdhR5s99V2wlxsxz9Zhfty5WDPtfXxLhJ9ivU4vr5TLQH8oOO/UBGun0cnhCN6fgf/0pQgf3XJeX/5jDqdk1KrRA30b0vPk/i2CHq8tAN2/ny7x/p2oj6kQBUiBalgEtvrqKi0xz8tq0l+KM5uKZ8TMHHyoliyY63uPKlD+1i/k33bTGYJuRT+sYX2GdS08ri6n/MuN+jmxQLgJBbetCpF1T2DNVvcEvi3De79OuEaGJlBw6rt88OkfTbhjLxnqlc6KBMYOBWVcWxbfHGJkI0uI2//yNhP2Spy4l3jmDq43N1bYS42e7904scGWI/J4pYvZmtqz/XtRF1JwGoEC3KcSqSwOPxuXT0BM+QubSPhOqMDEoA99HPErApmoB+Hrh7+hHwo+FwNtdpmi70oPPbbxM8xs+4AehBx7/EEPTh6yQ/PMu+urIE7z++Q+w/PtM2FqLJnD9/gX6aCpldJP22wbi6uXLmtsHqcjvNNDdCNIbNK1cxdLf9glJqv57c++rvdG2EaC6mRL9CyoDe6nLY3/9D/IZYXRtRNxKACtECVanzoxVQmQ14m/AC3L1NmDp6WCv4lZN/NA0i+tJOd287d00lQCOvjn6094bpP3+Uiz/pAyiNPSqrGPzxeja8/GfjXYRodEfid2IqVUYi53Voz/jJtrkBRUPo9qMJ6u3QjLMk7JexoKJxfLN5C7d+vkVdzvbzYdL7b+raCNGceHp6MOKNxZzUTF3X852P2f31Dl07cW0SgArRotxGu3tMVL69kKxX3+PcswspTgI3YxrioVVkTn+Iwv+F4vPaTG6sHkMBPdJPQfhszmiu/A375gBxv1jID+n2YjBCNLaSA4nq7axbDSni4oaNnjAOc1CAunw6XlLuRcNLTU7F/319Jo3Pq4vw9NQUHxCiGeoS0Jn+f3yB012UAlmelZX4LP873+87YGwqaiEBqBAtigedn4vG9HBfqo+lUXG6AHwm4B1pSKPtPYH2zz+Gh88uLCv2UazfWj8XvqUsEdwfvJ/bP/wLiZPshSEGpZ3iwsJX2fnl/3R3EaIx5OVdJCTFnn7rf4cUKWkMl8fYi210Tjim2ybEjSopLeHsn1fgbylR16U9OY/BQxzrEQjRHPXu05vOL/4/zvuaAPC7Wkr5n94j9ViqsamoQdsMQKtKKCjMIv6HTMyFhZQoc5nXX2khOTnpxGXlklNk/yKtTYkln9RTaSTm5VNQqpYurV25RX2cOt9HtF5ugQT8bDE9P7oft8vg+vD9dFZmTbHrEkrAxJl0WzITvtpE0SXD9noo/Ho7lW7DaTfaA4B7X3qelJ/NUbcHFxTRZ9nf2bTiQ829hGh4CfE78S0pBeCiyZs7pvzI2EQ0gNC7J6m3e+fm8+2WbbrtQtyI//3uNfpn5qjLh398O3c/dJ+ujRDN3aBbB+Hy26coaqf02gfnF3H+1b+SefqMsalwoo0FoJWkJm0lOG4T/jv3EJmyj747t+Idt545R7KoWwgJVGUTs2M9Ll9tJfhgAtMTdxC8YxMuW7ey8lwNU14UpbFo21q847cRnnSE4Xu34f/VWsL3JpFTUwBcdZF1ezfhvTVWfRz/r9YSvOMgqTU8jGg7Lv9rDRXekZge6GFf9+V7nNuYZig6ZKH6urtAzVzdnAX3zMRPE+ROfWwuua8tIivA3vM65IutbPzNK5Rax+cJ0dCK99vTbzM11QhFwxo4aCAp/Xqqy/m79uu2C3G9NkSvYOj3Kepy0uB+zPr9/9O1EaKlGDl+DJeei6LKRVkOybnI8Zfe5NKlG7jq30a0qQA0J2kr4acKyalWlv1sFViqy1mXuYdxh7N17Z27SMyOXcwvskaALm4E2d7F8kIWfL+F5bna9kBJGvO/O8LyEmvvpbsbXtZNqXmphO1NcxL8XiRm53bm5JUo2zSPk1NkJnzHPlJrClxF61e8iyuf5eL25Fw6aQoJuZFF+dtvkbvDjCUniZzlm6juPhqv7gAFFOzYRcEFzX6uJWk7pWdNeN4VYS1sZDfy9rH0e+8Njg7uq64buu8o3/78OZIOH9W1FeJG5ecXEHLMPt7Yb/xI3XbRsKrGj1Bv9zp8nCLLFd12Ierrq8/XMWzzN+ryqa6duGelFLMTLdsdU35E+tOPqMuh5nPsXfwGlZWSsVibthOAVqWzNNMCgJ9vKBlTHiB/6hyqp0xkla9yBp94No34awV15iQWWADcuK/vRIrvmUP29AcoHhPKfe4AJSz5IV13l9SkFGIqALxYettsqqfOoXj6FPZ0VcLQgktprDQErSXHE5h/BcCNSb3GWR9nDvnhgYQAlGQy/Xv7vFmibSn4bA0VHadimqof++lzz2I6zPGk/NVF5D34MqVlkZjenktHAI5z9aW3uHpSd5daXdr2LQRF4j3MuEXRtWsgM1YuI2HKeHXdgNPZVP32T2z7Yr2urRA34tD2HXQsVi7V5bdvx8R7phibiAZ02/TJlLspl/U7WYrZu2mrsYkQdZZ44Ht6fmifM/GqhxvdX/utro0QLdXkn9zLsf+zD00anJJB7KKXdW2EXtsJQM2nWVkF4M/K0UMIUYazgUcgUbf2YizWlNdM3b0cxJ3LVXokfQewelCg2pPp1WUIK7spg5FLLmWxV71HNnH5Sm9pSNBwFnezPrCrL2NHDWWxB0AJcefz1XtAJXEXrMs+/Vg7pIf1cdzwu2UCqwOVfZjzs5Dhzm2T38/fp/f6+fg7TKNiotPTb9M7fi29d66l90dPEdBFs7nXVLxu1SwDjHuW3jufpbNhNUCn5z6h938ew9lMoVqzf/ccab/8KRXWE1a/4lIGrPiMDcveMTYV4rpc3W+fK/C0VL9tdEFdu3Iswv4+l+6W6VjE9bmYd4nLyz+gfZl97FDOM/9Hv/636NoJ0ZJNe3wuRx+cpi4PSUhhw++X6toIu7YTgPYYSfadk8meOIG5tqjRxt9H6VWkEmusWINKJt06mew7J5M/JlwNPm2C2lvXVFViDyeDWXj3A1TPeICMkfaxegoP/K2fQHa5Ngk3F7N1zF5Yx0DDyb8bYzv5KjdLLdjrQQpxLRH4vz+fTjc2J0uN7v7p/Vx+47ecCuqkrhv25U42PfN7Ll2yzVsqRP0VFRbRK8WeWeIr6bdNosNd49Tbg479wCnzKd12Iepiz8tvEpJzUV0+PCuSu2ZM1bURojWY8VQUh++xz009bHciG16L1rURirYTgLbzJcjXn6AOxrARyMojHgAvhivT+tTADa8O/gT5+uPXzqHricT8QuWGly9hxo3OVFkwWwPesPbaBw4mTOlMJfWq44m7uUhJJa7z4wgBgAnvRgo+bYaPHsGtf3uTI0PtPSdDDqeR9OQLHNothUzE9TmwfQedrihX5S57t+OO6T82NhGNYMI9PyavQ3sA3KqqSNqq/FIKUVcbli7n1iT7uI/Dt4Uz67mndG2EaE1mPb+AxEmj1eVhX+1lw1/e07URbSkArZGFNenZ5AC0D2aeff7t+rEcYcl5JZocG9jX2qNai6pC9h5KUdKC3QNZNEAfGE/rHazsI/8ki85YA06AoiSWZCu9pdO6h1/7cUSjiXvUBRcX5W/eZttaM8sjbOvnEae/S5vg7+/PzLdfJ3GG/Spgn5yL+L4YzZZP/qVrK0RdXNlnr35rHtQPNzfHC4Ci4Xm4u3PmtkHqsqemCrEQ17Llo38xbNsedflkryBm/eWPujZCtEb3vvQCh8fYxzsN27idLz/4SNemrWvjAWglqQnbmVcE4MbTtwwnyNikLqqyWb4nTQk23ANZHuFsNJ1V7j7CN3+OS+xWxp0vAXd/Vo+ewFjjJ9FjHLF9fPGjhOWHY/H/KpbI7Wvx3pHKmioI6TKc1eHWblLR5MzLwplOLNXV1VSfjCZxphJsmpdNJ+H1aqqrq8l4M5Hpj7bFEFRx76IFnFjwCMWeSv3cdhVVhMf8lw2vLjM2FaJGFstVeiSfUJc73D5Kt100rm6RE9TbA83nOHwwQbddCGf2fvMtoR+vU5cvmrwI/9NiXRshWrNZf36Jo0MGqMsRazaz9TN7Ia62zhj2tCkFJ3cw7qzSmzis+zhW9Lmeq+oW4vbsYVEJgBfRw50Ek7Xw8+pgL4hkENzeC1tibkGphfirldbpWtwI8fZyGIMqmk5qUipzf2IdbN5vIdGPJJKabmZdUhRLZyirQ56PZu6nq9tkL6jN5J/cS9mbv+eH7oHqumHb9xH7xELOZMpkzeLa9n+9gwBr+m1RO0/GT7vb2EQ0olF3jMesGdd9avu3uu1CGGVmnqH63Y9wq7JPK1D83M/p1r2brp0Qrd2U5X/k2IBe6nLYh//h6/VqylybVo9QqZXJPcik4xcpAPz8I4gfHmxsUSfmw9uZnl8JuDF3YCQLu14jiA0Yyp47J5MxLIzFPm4UXMlk3Hc7iNNk2QJwahchKblKkaF2nYnuG8baASEsbO8GVBKfuYfpSfZB/aJphUWEseYLW2gZx+pPU0lITSVBl6EWxvDB2uW26dZhQxj9YTRHRtrfjMHHT5H1zIt8t80+J5wQzhTt/169nTHoFtq189RtF42vYPQQ9Xbn75N124QwSvrjX+l+8bK6fPShaYz/0URdGyHaAg8Pd0a9sYSTvez5lb3f/ZTdcu6DS1FRUbVxZYd3o6n63Uu4oEyp0OpUZbN8+y6l19KrFymRYwi7nlD8/D6GH8gkERjWfQIJ9Q1iqzJZsm0fr5VBWPcJpKj3v8jK7dtZcBUwhZAxcSQh6vOzEPfdViXodQ1k+9SJTLqe594MJV/I5cENX7D/p48ZN9UqOTmZ0NBQ/P1rrSDVwMwsj+jLomSAucx9JJHhL0aTMDuVpUkLrWNzzSyPWEJY0mrshbmdq6qqorDQWsSqFdse8xkjNum/eL+fczeTHn1Qt04IgNLSUjKjFhFYdBWApCce4vZpk43NRCNLTztJlxf+pC6nPft/jLrrdl0bIQC2v7mCEbvtV2IPjR1C5G9/rWsjRFtzJjOLgj++Ra9cZY6MgvbtKHz+F0QMH2ps2iL4+vri6nrt4GPLli1MmGAfxoHmnL0NBqCaAA4vokdNv3avpTOWVOZ9m8SaihsLYhMPrGf4+XLoEErxxCFKWm3JEaZvSyMON56OmMOKPoY7FSYQuTOd+Jq2t1AtKwDVsgWaS0l9dB33fWILQOOY57KaedXXDkABysrKjKtapW+/3EqXv/8bv+JSdV3iuKFMe+U3unZCfLfla275SwwAlnaedP/8b3i39zY2E01g+y9fIPwHJW0+YewQpr/6W2MT0cZtXfUJQ/6zRV1O6d+LyPf+rGsjRFuVknSM8pf/SmChkvJ4zr8D7V/8f4QNbnnzWXh61i0TSQJQVSWpCbGEny2xpsxOYXX/6yjko+1Bde9M7B2RTKtpN1UlFFwppgQ3/Hx88TIEqXv3rWXchUow9SN7krUIUu4+wvdnkooXS0fNZHFX/X2oSmJebCprgLkDH2B1f8P2FqqlBqDmZeH0TYqm+pNpxD3qwuqfVLN6hn690EtNTiXrzZUMOJ2trkvrE0zv3ywgNHygrq1ouzYseY1hu5SiN0eGDWTmW68Zm4gmEvuPzxj88XoALpm8CV37Ie295WKAUOyI+4qQP3+gLp/r1JGwj/6KX8eOunZCtGUHvtuL6dW38SlVZs0wB3Wm75tL6NXbPk60NaktAL2OPruWy1h06LqCT4eiQxNrDj4BytKYt3MbwTu3Mu+E8tiqqkxiL1cC4NXe116BN9AfZfrvEmJOZ9rbWxUcP8saqMO8paLRpC8n3DoFS99PosiwBpnTPomFmY7rhV7Y4DAm/uOvHB5vTz8JPZXN1UV/JH5DrK6taJsqKirodtRe/dZ7/EjddtG0hk39EZXWlKtOlmK+Xf+lsYloo9KOn8D0/mfqcpULeCx6QoJPIQxG3T6Wi/8vimoXpYMvJOcix19axsWLl4xNW722E4Ce36cWHcKnH6v7eZFTmO/wV6BclABKSM1IYl1aEvHnbYGjMm2Lkr4L0/qMZJ53ocM+cgot1mq1gFco83yVm+vSt7PEfJGSKiixZBGz+yCvlQF4sLBXP9s9gH5EdVHSgs3nDxKZkI7ZUg6lhaQe387wH6xjBU09rn/eUnFj+i0kpVqZbqVaHfMJMI3VTtcLIw93D2a9/geOPmgP0jtZSrjlr/+ofdLmUuV/zv6/ql9v/HNoZ1NVQoHx/9Wm3OKwH6ftRKPZs+0bul6+AsBVDzfGTv2RsYloQt2Cg0jWTClQvsdeHEq0XZWVlZz+8wo1rRAg9fH7GDF+tK6dEEJxx9TJpP/qEXU51HyOfUveoKysppOV1qnNpOCaEzbR19r7WRt7Sms2y7/axaJSbYEg+7radSZ2RqR93J92vKgTTgsYWdJZ8F0CK2saFujuy6rhk4m6nvGrzVRLTcEVN+7buK8wvfcpAdZiMwCHhw7kR28sxtS+vXWNhb0HdzAux3ai40bUwCmssmYy1PQ/7jRN/XwCkQnpxNv+J42p9Ce343LcWGXa8H8tGtWGF99g2M5DABwdMoAZ77xhbCKa2NfrN9P/LWUy9UoXF9z+uZzeIb2NzUQbsuGFlxm2P0ldTpw8jnuXLNS1EUI42vLRvwj/53/V5SPDBzLzr61rmImk4N5spjBW3z6S6A6GCT89TCwcEOkYfAKY+rFi0kTWBpo0FXABFzeG+Yew5/bWFXyKtu2OaXfj+9eXSO3XU1039PBxDvzs/3Hke2tFxcwEpuWUMLf/ZIqnzyShuwcxx3cRoy0e3C6YPXdOJvvOyWTf4g94EOKQIl/CmuPpxLv3ImXKA1RPHMLTrheZczTd0M6LxUOs+7pzMtl3jmGSoYVoHJWVlQQdTVOX240bodsubo4J037MRZMy7tOtupqkrduNTUQbsvGtv+mCz6MR/SX4FKKOpj7+U44+MFVdHpJwnA2/+6OuTWvWZnpAm49KSooKKfHyx88Qj9aqtJCcCm+CTPW5U8siPaACYMMf3mDYt0rPF0CxhzuZUT+hf6gnfXP9SZgygWEAliNMj0/Dz9bDWVpITpknQR28gErivlvL9NIQsiNH2sdXA5BPYloWJV3CGdtJuYiTenA94fnBZNw9RkmbPrkdl+MWokfPZGGg7s6iCXy79Wt6v/E+AKXurgSuWyXjyZoJbc/08ZBu/Pijd41NRBuw7YsNDFjxqbpsDgpg/OqVeLi769oJIWq3Ydk7DPtyp7qcOHkc056NorzMA7eOJrw0fU0llwuoVEYBanjg0cmE07q0ZRYsV8rBzUS7jh4Y/zvLrhRQXgYu3n40RoF56QFtVtzw6lDP4BOgnW+rDj6FsLn3j78j+eGZ6rJ3eQWhf/sXRw9cxq+8kPg85du3ICuXeHyZZKsS3c7XGnwCJSnE5MPYgL6G4BPAn2GhEWrwCdnE5Zfj5RtgGLNbSVxKLMFb1xO+Yx977UOcRCO7tMd+AeLEwL4SfDYjQZH2k4mB5nMcOWSf81G0DUe+TyQw5nN12dLOg86/e1qCTyGuw73P/5qEu0apy8O27SF7ehR5sx/l/JRFnFdrkWZx+bko8mYb/z6kSL23XUnSKs5MeVRpM/Mhzr2wHXvCWDn5K5+0Pk4UF6Y8StaWLN39G5sEoEKIZmf6zx/jzB8WkO3no64b+q9tLM4rYNG+9QRvXUvwiXym9Z9AlLXIl1bOyUzWYSIqpLNxk0ElqQkHWVRqYkWothAYQDkJlb4s6dmVkOJMxu1PIMfQQjSOLkn29Ft3Sb9tVsbceTunu3ZSl81f26/ci9avoOAyeX/5UDeP85mf/YSIobfq2gkh6m72y78hcXSEbt3xn/wI08RcSp5ZRb5mvevDrxOwPoaA9TGYIj2ge6BDzyaYKXhjC9WRzxMQv5auMXNw2f8eRTushY7Sv6DocwseS2PoHv9vOv7Mn8plH5NXbNxP45EAVAjRLN3+o7sIfvtVkgf2UVaEhPNRgAc+ReeZhyeTPGGd+SB7q4z3vMjaXAv49lIrUNdEmZqpnLkDJxKlzeDuM4bsO6eQfdcEnh40jtiIYIIsWazO07QRjeK7r76hxyXlOm25mysjp0Qam4ib7NLoIertzofsYwBF6/fty8vol3VeXT488y5+/NAcXRshRP3d++bLXNKchwz84msOegXjcimJsrMAPej4lxg6PxyKqZMfpo7HKdtRjtuD03DIEcpJovysCY+ZYzC5gVe/abQbBhVHjgNQlJBAtc8deE/ww93NA78ZU3CrTKPcWAqjEUkAKoRotnr36c30D5aTGDmGhBF9OGY5zZa/xfOrNz7iqewK7qvIZckx7bVBIPckK6/CfV37Y03Idc46NVOIszmBPUwE+friZfuG9PTAH8Ah2BUN7cLeg+rt4wND6NzZ3tsmmof+k+9Sb/e6UMCu/8XrtovWacOf32FIYqq6fHjkYGYtXKBrI4S4fiGPDwBX+/lI+KZ0qtt3wLO7suzV0T5Ws2TXdsorQ/Ec56e2V1WWA/64qj+ffrh1Aa4oY4mqK8shyB91eGknf1yxUO0sl7eRSAAqhGj27n3xeZK6u0JxCbaaQIP/eQjXSsgu10+9kno6m1TXQJ4eUEv4aUllXkImZv8I4p1UoS44m8q6jGz7vJ8OpdpEY+miqX7rNvY23TbRPAy6dRDH+/ZQly9+851uu2h9tn72OcPi7OnWab2DmRX9iq6NEOLG+M34f7gPKQVXe3hWXXqC5P99rWsHBRRuSIBhEzB1MWxqISQAFUK0CC+E+UPAQH4651bOBPZg60+H81+3Moau+xPmH8zWVumszC3Hq1MPJum+3fJJTEsisQBlPt89SayhM6sHBVFSmE9OYT45RfZA1q/8PFHH9jDvWBY5eem8duwsqZ4BTJOKuI1q9/ad9MwrAOs8k8Pvtve0ieal8vaR6u3eR09QXOI4B69oHQ7s2kOfj9aqy3kd2hPyh2d1bYQQN67k0BoqEytg5I8pNil1bV0qKwl46x8c2r3f3vDCt5Qlgvu9P8JhprkWQgJQIUSL4DVwHHu6dyCrbxgTHh3PL7tW8eDeXbyxK4tLv/4DO+O+AnMWMVUeLOxpLCiUQ/SJVKIvABSQUAJUXGT6d9sI3mn923sYWxhLn/Hs6WViT8YegvcmsKTUxKqhownT7VM0tAt77Om3qQP70LWrRPzN1ZApk6hyUaZq62QpZue6zcYmohU4d/YcJe/8E+/yCnVd0S/n0r+/8TtWCHFjCij81y6q736erm/Op/z135Frnf2i/dVSKpa9T/LRZAAKv95Opdtw2o1uubNjSAAqhGghTIwdPoXz9zxA9YwH2JB6kT/vVqoCBVwpps+fP2BT7EmKZ8xmqT07UOXtGUhUN4AwVs9Q9qH7s80BCoAHYUOmkG3bNnUKUV01k3GJRtHpqFIgAcB1jKTfNmfdu3cjecgAdbl8t33qHNF6JLz+Nr1zL6nLRx+cxsR7puraCCEawhWqi8AlsCteoFSWXhSplp4Izi8i77V3MWfs5urmLLhnJn41zd3p3R4XsqhUZ1bJoiJD2TeAWwcTmM9grYkLZ89SiR+u15o4oAFJACqEaJFm/f7/kfqLBynTjJUY8sVWNjz/EpUOMzX3Ivr2iUxqqbkqbcC+Hd/RO1cpKFXt4sKQuycam4hmxnvCaPX2oGM/cCbzjG67aNk2vLKMiGR7WczECbcx46koXRshREPpgdf4QKr/9Sbndpix5CTRa+suXF17qS1CcvI4+fsPKD3bHs+7IvTTr1xII29HGlcAOo3FMwLKYz7mUk4Bl7d8TGm6CY8xymV20+gxuFXu4uqHSRRdMnPh7xup6jSWdk2Y2CABqBCixZoy7wEuv/Y8p4Lsl+2GHUhmx6O/IiUpRdPShJ8En81azu4D6u2UAX3o1s2xOJRoXsbfM4VLJuUSvFt1NYe//MrYRLRQsas+ZVj8PnU5eUBv7l36e10bIUTD6vjYK5ju8aT81UXkPfgyJVmheK1cyokFj6htQrMt4OGBZ3iZ7r6c3ILlpS0oM/T60emlp/C4soWiB6MoWJaE62OL8bNNNdplJh1fnED15y9zafYirh7qQbvXfop/EyZ6SQAqhGjRRowbxaCVb3B0aKi6rl/WeVyee4Xtazfp2ormy/+ofXoHxg7VbhLNlLdXO04PD1eX2x04rNsuWqZd//uaQZ9tVJezAvwY9uoLujZCiEbgFkjAc2/TO34tvXeupfeaxXQNNzH5J/dy7P/us7crv8zu376qvScArvdF0t56271LJN3W/FvZT/y/6fGzULQZux0in6XXNuvjxL5OUHjTXqWXAFQI0eIFBHRmxtuvk3jPneq69mUV9HvnYzYuW6FrK5qf/bv20CfHPs4s4keSfttSdLlrvHo71HyOw4cSddtFy3LyZDru76/GpVqZe6rCzQWXpx6hW3CQsakQoglNe3weR38yRV0ekpDKBm0QeuvPCXgmQhdkNmcSgAohWo17n/81aU/Pw+Jprww39Mtv2Pzr31Fw+bKurWg+sjXpt8cG9KJnTydVpESzND7yTjID1dnOOfW1fa5I0QCqSigozCfHopYLsSu3KFNI6f4s9vmLnaqkpEg/7ZSqtJCDf/snHtX2bWmPzmZcpFwQEqI5mLHg5yROt19oH7b3CBv+GK0s+JhaTPCJBKBCiNbm7gfuo/yN3/BDd/sUHrceOUFS1EK+32cPdETz0fGwPf22aqSk37Y0l0YPUW93PpSk2yauX8GZPYyL24T/zm0Ex68neHcqyiy5Vqf22aeRUv/2Ea9tY2RJZs6Obcw7ZdGtLji5Hf+vtjJv4hBGzp/Nj2b358Dd45j2+DxdOyHEzXXvC78m8a5R6vKwr/eycXnLy/SSAFQI0eoMGTGMEX/7M4dH2Men9bqQT8Bv/syR7yVFsDk5tHs/fbOV6XQAIqT6bYsTEjlBvd3rQgG7vqo1BBJ1YmZpchapfmFkT5lD8fBeBF9KYk6yUinazovFQyaTfaftbwyTDC20UlMyiHMNZPEgzXwLJUlMO36RgJP7SHtrPQcPFJB5yxCO/N9C7V2FEM3EvS//hsOjb1WXh276hs3vx+jaNHcSgAohWiVfX19mLf8jh++N1K03fyGFiZqTrN371dup/XvSu09v3XbR/N06bAjHQ7qryxe/2a3bLq5D7nniKjx4uk8EQR5ueHWP4GkfiC/IMbbE38ufIF/bnwkvYwObkiSW5JQztkcEkzRnf/H/y+SDT7YQG3uadhVlFP5wiVm4YdZ3kgohmpFZb77E0Vv7q8u3/juOuI/W6No0ZxKACiFatVn/7ynSn31cXR629yiH9tiDHnFzdTxsny6nfIQ9lVO0LBXjR6i3ex85TkmpkzGGou4CApjkXk58Xq6ybMkg/ipM8jMWA6okLiWW4K3rCd+xj721BI2pSemsc+3MklB772fS4aN0/PDf+OYW0q4CCr3a4f2LQRzCxLgA3d2FEM3M5OiXSelvnyd00D/Xtpjq/xKACiFavcjZMzje195Dc+6Lzbrt4ub4fv9B+p69oC4Pnizpty1VxN13Ue3iAkAnSwnfro81NhH14dqPpYMCKTizA/+t6wnekcoanzDWDvY3NCwnodKXJT27ElKcybj9CTj2kQIlqSzNLSckMJRpZWm8tns775mvkv2XvxNQdNXaKJRXF9zLuKIyxoZO4GnjQwkhmhWvdl7c9vpi0nvaa16UfL1L16a5av0BaPpywl3CWZ5u3HAzmVke4YLLo3HGDUKIRuL9wAz19pCEVPbES7XOmy1rl70n+njfHoTcEqLbLlqOXr17knTrAHW5bJcU/Lox2cSk5ZLqbiIquAdR7T2g8ARLTlXam/QZQ/adU8i+awJPDxpHbEQwQZYsVtuHVKvMKSdZU+XP0ogeUJLP6ksX+c/mNwk9na22OXxvb34/IIwVnVxZ88NB4mrpTRVCNA+BgQH0feUFzEFKykKHmXcbmzRLzTIAjXvUBZeI5ZiNG2zS/3979x4XR33vj/+14RIIuQC5m5uLRLII6uIl8YLGpLEJKyix8cKeoOdge2rtOfWUTb5tmq9aT/T0GxZ/9rTWnra0lbjY0zTBhrKx1cTEaGJsZFWQDYKsSYlEkhASIBAIzO+PmZ3b7nILlwVez8eDBzPz+ezszuxc9j2fWz4SDQZYWYhBRH10x5pVqFhypTzfuIMPgEZalOtTebrjJqVDBRqdIlKVnhmv+fRz1P2jTpNO/fBFFTa3R8B+gwX2627ClrvWwDG1Cy/VfqyUcIZFYc7UqYjw/pILD0MMAHTLaxF11yC/vh3GOSZkSQ1EmwHE1Ck9Fn+09Frc+x//CnNCMp647Qb8yHAG+bX6Do+IKBgZrzJi+f/+D4Tf5+OONav0yUEpKAPQtHVZQIUNmwMEmM5nbXAn2bFFKdAYZYzILRcgFKbpE4hoCE1/OFOeTq6owX7n3zTpNHw++nsZFtdJ7dsAmFj9dtRbtuZrOBslRjgTBAGukr/qs1BfdXahHeGYO9W7IAKmyDDgUgfapCVNJ9zYWVuvjPspeCd0Pj+Gl7oBz+m/Y+4bxYg9fBx1AP68bA0KFwBVqXdgV8Y9cOkC1/pOtuMlGk2uNCoP2YNdUAagSN8CexJQtN1fCYUTjm2AKXstWFmLiPpj2fLb8cl1SjXB1uI3NOk0fI4deF+ePmq8AvGLr9Kk0+gzZfJkfGFWhj6aeJhDHg3YgllYi/N44tD72Hv6LNxH9+D+rzphjJkv//aJ7vwKOZ8ehPXTOpw8XYPnPj0Bd/gMpM0CgLNwVZXD1QQgKgY5sdORM3UqlmIC7jrVjokAFjSfx5SwKCzIvAZfnP0c9x8qh/t8A/Z+8BGe6wzD2jlztZ+JiGiQBGcACiPWZpuAbQ74hKAlDhTBhJxM8RLsyUuEwWBQ/nqquqsmVeNVXqtvJyq200zM84hVgg2qNpu9vlbik88qbY+ybi0nrJr8fqoZl1il9ejy+mtPqnv/3t8vwHYQjSHzrPfL09d8dgx7dupPMhoOmuq3N7L67Vgx465b5emEL+rxiesTTTr1UUQyCq5fiBUXj2PloTeRWN2E6BkmHLxhvpLnyttwcGEUDtYexNxDZdh8MQq/uX4pTACAk7B/5ob9FIArUvCb21ZiS3wS/r1wN1545yssAJDy6Xswf8MK0w1fw46kuYhuciNx/z6sbAByrr4DW65Q3oqIaDAFaQAKGDNzYEIRHLrfhs7tRUBSDtbGA4ATmwtzUCsIEAQBglALO2yI8xeMqXjyEmFYXICcau/rBNRuBWyL/QRghRbYkmvFfFKVWeez/l7rDS4lJVYYFttg3qXOl6LOoVVihcFgAVT5hV1ZKMrwE4SiCBaDA1ZVPmyzaPP5vH8pzBvjVEGoB/nJFri2StsmCKjdalatgGhsSll6Iz6+KUmev1Typiadht4nZR9h8XGlr86rv3anJp1Gr9u/dheOz4yW5z9/4y1NOvVd9IJl2LH6AQjpD0BIvx9ltyRjjuZXWxhM161GfbqUZ81q5MwOkVMjw2chRxVEfvDcT3HViVOA5328Zf9f5MTdgzstXwcARBtTUWaR1nNPBn6jGqqFiGiwBW0Aivi1yPGphquvfpsGR3muqiquEbnPZ/kvOZU5sXmjG6atpciNV5YaN1SidL0btme1r3QjB6UbtJV90worda+1I0sTLDthzSiCaWstHKp2qsYNufDf6tOD/E1FwPpSTX6kO1C71YSiTb6lulm7HMq6fKos+1tfGhy7suDeuFncNzU7UVChlCQDgHGDQ7NdRMHoUlsrWhub0Nbhf7n+T58PABY/+qA8vaT2BPYX/UmTjg5/62qFn1XRAHhU1W+rFs1FwhKlWjSNfmduVsZznfGhMs4rDaeFsN++HCuixLnX/+tFXPdxlZzquvMmpH/7n5XsRETDKHgDUH/VcEscKEIW7LqAUFMNN6NIk+ZDV4VXzZTsp9qv2eS/rammeqsFmnetccMV4D38qtmJggoga51veGpcYgYqCrBTUzKbBaumAyYjTGYALrcYqAZanykFJrjgrvEG+G7fkluioNWKs7+14cTqbJzOzEHD6hx8eVAZJ+DC65twOjPH5+/sEc1KAACLpx5DZ5gyf+VvinGmRZXhyK991nM689doVmWhgYv8sEKebrtBKY2mscG4IlWeXnjqLN7929uadBoOUYiWgs/drxTB/IYyNmCFyYj7nv2BkpWIaJgFcQDqWw3Xub0IWG9VSv6kIDBOXQ13V5ZqDYGYYfJT0mdc4lsF1ZQstqZQSGN4aqrwlkLzru4yuAO8R2AmpOjfCt6gcWCKMrTtSQ2LbXDLqUbkltfCnlQEC9t/0mhQ+RqaX2lA2I8LMHfvHzDtX2LQuTkPpxpVeYwZmFpcgBnFBZj+1DIAszBBGZ9Z0ommgt8gbN5KZVFXO1q+///hkjob5mPiz8V1iX/fxBRNOg3Ep5+Ua8YeZPXbsee6G82oipsnz5/Z964mnYbPwb37Ef/K6/L8P2bG4Jr/811NHiIKLu2tZ3Hy/Hm0a3qm7kJ781mcPK//a1V6wtbrbBXzNPvPIb7PWTRdVI0vPEyCOgDVVsMVq9+qS/Wcz9rgXl8KQVMNty+kUkAdz9E+9NhXshm2iiyUCtpquJfPjTIlOlQtLlMFjf1hgl3VTlX5U39uaTgYQRCrHy/2196UKDic/7gcwpyVmLQ8GuEhYYi+bw1CusrReVRMn3Tf85jx0yxMiY1GVGw0Lr7/PpC8BpN9ztNWhN71JKbavwPXymXK4s8/xPmL2kq2Bmld4l8UwjWpNBC1+w/J09UL58B0zUAfsVEw67hF6fNg0UdH0dnZqUmnofeF5wt0/6IQ4V3ij8uLoSEIeeKRUTVUA9G40n0GRQd2IHLvm5i7/w1EOkuR/5U3OGzAS4fexNz9+r/3sVe3GgBo/+IA4t4oFfPs24WYt8tUzfnacehwsfQ+byLmb69jZYXyYHg4BHcAqmrTmZ9nQ5FP1VNfzu29VMFNtyIrQLDnLndrS1j7qsShrYKbbtW1Ce2FFGi7jupbekpBsdzpUh9J1WsLin3XF0haYS3sAT4DUTCYlJQMw8kqXJT6rmlzlaErJBlhS8T50MgoRE0LQygAtB1A+x4gZNUdmKxeCQAgGtHLUxEzE1j6rWxcDJUug5fa8N5vX1Xla0Hnz204/mAO/rF5B86qq+jSgIWXKdVvW1Ou0aTR2JGkGtc1prUdb+/o6w2RBsunW1/CglNN8vznj2TilruU6tFEFFxOVv4d1qYwbEnJgLB6FXZEt8NWdhDKY1vANPsm1N+5CvV3roQjGkB4pJ9CuDpsqarH2RgTzlruR1vKfMxtqYHtqFQS+mUZrA3dyLp6NQRLBsrmhGGvpwJF/gtKh0SQB6BKMGfb6IZp6xZNcOjTZrPECss2VQa/0rBlqwlFGdoqp568RFi2ZaFU6uk2IFOKrndescMhrUDvkR+gvaUYaLs3xvn0ZBu3EbAX97eEN8D6avKRqBpKxqoelkVqN2pe0r93IhouockPY8oDrWhfn43jD+ag4ekPEfrUBsyM1ecEWvfsxqWuBISnKr1x+jN3zmycjp8kz0//2wE0nTsnzTWhu2kJInJWYsLRIpzfvBuMQS+Pu6ISS2pPyPPxK1n9dqy60nglPrl2sTzfceCwJp2GVvHT/w9JlbXyfNnqVKzJfliTh4iCS1nTeWDKIuTOiwDCYrB20SxEXzqLgw0AMAtP3LIKB69biDlTYzBncgNKm4Bb5iT4NtU7XQ9nRwis85MRPSEEEfNMyI0CnE11AABPw2l4JkzHdxOmAhMiYE6YjxU4j4NK5/RDLvgDUKTBuh6An059jBtKVW0YDTBsSkFtH9qAGjdUQthlhm2x0j5SbEeq6lk2kPhclG41qdpX2pBSrWsDGvA94HuQeKU7IFTb4VK328zAwKv6pjvkYVyUNqAFyHlK2ULXxjhN+1DzLkHbCy9RMDmxBy076mCIvwMRWSsROq8Tl376Gs76NF1oQusbVcDyNZjqJzhVazv4IuYf7Ub3RLFHonmN57H/968BN34TM4oLMevnj2HW3VmY91wGDK49aB3Gi/NYVLP/oDK9YDauuZYloGPZxNSb5elrKmpQV/elJp2GhvN3DqTs+0Ce/zjFhMwfPqnJQ0TBJ2VaFNB6Gns7AaAL7lNn0RQag1tnAUAIIqbEIHqiONRS+2d1KEIUrAv9DJnU3YV2hMEoP1+PwdxwoP2S1BSiG0BYBOZ4k6dGYg66cHYYW0qMggAUSCvUt130UtowCoIgtgVNd0BQB5Lxuaj099p0h7ZtpE87UnHdlboed+ENLjVtKtPgEPwEbwHfI8C643NRqWmv6Scg1m+fJK3Qzzbo31+9H3zey8/nJwoiZ//0J3QbsxD98mOYdW8W5v3qSYSe243W3UoVM0AMVC+WA6F3LUOENkXj0vEdOL35AAzf/i8ctSjVBee9dRD1jS2Iio1ChHdIvcmTYUAn4BPsUn+EfVguT7eYEzVpNPYsW/01NEVOBKQfGx/95Q19FhpkRw5+gLiiXfJ8zfzZuHUTg0+i0WDONcvwm0lnYPnbDsx943UkngC2XHcrbtFnxFk4vjwLRM3F/TH6tNFhVASgRETdLa3A3GilI6DI+QiZCQjN2oqx5/76Fronr0RkqmqcFb2W99HwvSIIKzdgxsPzcde3H0XDVHHMgpnnW/HZz3+O00fqlJ7lui6qX00DUOU+CtPnYvUfADCuuEOTTmPP1KlT4blRKeUOP1SmSafB1dzcgrO/fAWRHWJ/3hfCQzHtiUcxY+YMfVYiCkLtno9gawGMU+dh86xo3BLajs1HP4ZP5auzNShoBdZekaiUYo4yDECJaFSIui0FOPAKTr9WjuZGD07nbcXFk7MQdtN8Va5yXNjRAKxMxVRv6SUAoAlN+w6g6RQA1OGr7+ehEysR9a0l6G5sQldrOy7erZSCTv+gCq25P8CZ3R60nizHVy+8ge55SxGhjCxB/fSZaiiOz+fNxLXmazXpNDZNT1We3Sd8UY/yjz7RpNPgeesnL+LqY8pPVY81AzfeqlSDJqJgdhaOY2fQHpOMytRleCJlJQ5eNx/GVg+2fKHN6fHU4xBicP+VPdXzCm4MQIloVIhY/iSmfjsB3b99Bo2ZNrTuC0fYlh9jhqp6/SXXAXS0RGOiJVnsDVd2FBeefhEXqgGgDl1VABr3oOUbOTidKf4t+Ggazk2fBgCYcrEL9UvC0ZVnw+kHn0F7XRwif5IFMZUGIvTDT+Xp86x+O26kfn0F/jFT6QysZvdbmnQaHM7fOZDyrjKUnOuOG5H2qFWTh4iCWTuaLgHR4VFK86HYKJh82mbWoeBUOyJmGJEVKP6MCMdctMPd7F1QD/cFYE64WNMrMiwEuNiqDPPYcA4uhMEY6V0w9BiAEtEoEYWYh3+EhW/uwKL9O7Co9Ke4InWWJtAMNX8Hi/YXYE6CaqHXwjWIuBYAluGK/dI61H8F9+PEfavk7NGft6L1v7eIaX96BrMWqldG/fHZ0c+QWH1cnl+0/HZNOo1tp2++Tp6eqXoQQYND3+6zyngFvv6j/9DkIaJgNxdpMWE4+dWHeOxoHU6erkH+oRo4EQPLAlW2L2qQ3xGCnDm6fmSajmNn1XGxuu7URVg7CSioPYC9p8/C/WkFtlwMwf2zxGpcc+bPwi04g80f1MBzvg4F7hNwh8bAcoV2lUOJASgRjQPJiHn5McT6DgqqsSb7YXjmiD3KRXZeQtUfX9dnoQGoUvV+W3vFDJhvStGk09h25V3KA4cFp5pwcM8+TToNnL7d5/mIiZj1xD8jMiJQ0QgRBSvTDXdgx4wQOKoPYu6hMtguRsF+/a2qks4u7K0/g/awWcgxatoZAaeqcf9n1RBb2k/HE+YEZHXVY+WhN5FYex6mOSnYcqX0mpgU7LxqOuobyhC3/yAea4nAj5Juwi3DGBUO41sREY2UKET2Enx6dX5D6WP6+nc+xMdHlGptNDAhHyrt/s5dF3AwKhqjrr8pBVVXzpXnG946oEmngdO3+zyx/j5czwc8RKPThOlYe0sG2tIfgJD+AITVq5G7QKw2KwrBilvuh7A6FWbVUi/jzEW41TsTex0cq6X1pN+PgzcZoTSGCMGcxJWov0dKt1iwRfM+Q48BKBGRyqp19+GzhWK/cgZBwBfbS/RZqB9qaj7HNVXH5PkFd92mSafxoeOWG+TpKz8+ik7veHQ0YD7tPlcsxep/ekCTh4jGiSuWoWxZvCrIDG4MQImIdEIfuEeevv79j/HBu4c06dR3VW+/J09/MWc6blh6kyadxodrVim9TMe0tuPtHXyw0yddnbjQ2ITWFm3AfuTgBzCq2n2euPIKrPj2P6O1sRUdmpy+2s81ofVcJ8RKu4pLba1o9fNeRDQKREWNmuATDECJiHzdlb4G7sVKr0Mnd/xFk079oKp+e5bVb8ct41VGfJK8WJ7veOcDTTr5aqssQt3qh3AqMwenLQ/heN77aFO1+5wktfsEgHlffImzD3wbpzN/DbnjS39a9uBMZg7OHmjVdODWdvBFfGnJFnsFt6zHP35droyDTEQ0yBiAEhH5MfmhDHn6urKjePettzXp1DtP7RdIdHvk+fl3yq1TaByaeLtS+n3Np9X4st5neHWSVaHpRzvQvfxJTH9zB2YX3A/D7jyc2d3k0+6z7b5MzCgukP6+iSma9Wid++OfcClyJSatUZWVtB1A4+YDMDxix+y9f8D0p25A96u/QFON+pVERIOHASgRkR+3f+0ulCcpg4w2Fe/WpFPvKt9+V77JHJsVixtvW6rLQePJzau/hqbIiQCACQLw4Z95TgV0ogKXGqMR/o1UTA4HIuLvRcSNQNf2X2nafQKTEPPAPyEqNlr6i0K4KlWj7QBaXm1AyLeyEKvuQDN8GWL+VIiZ/2REREgYJq9MRRga0N2gykNENIgYgBIRBTDr4Ux5Ornic7xdwh/M/aKufns9q9+Od9HR0+BJUY6DiEMfatJJZc7VCI1twqWPG8S2mi3laP4YEI6JgywAQOX8KADh6Py5DccfzME/Nu/A2Rb1SrTOvVaES5GpiLxb11IsJAyTYqMQIQWlHZUVuIQEhCo1pomIBhUDUCKiAG6+fRk+Tlkiz7eXvKlJp8COH/sHlhytlefn3LFMk07jU+wdt8jTV39Rj08/+VSTTpKQZEQ/uwbCS/+OLx/MwfEH8hAyIRoGqffgc5HhuPKeqwA0obtpCSJyVmLC0SKc37wbfmPQtvfRuqMBhvvvxfS2MpzM+wVO+VSxLUP9Nx5C/ePvIHTLRsTO1KcTEQ0OBqBERD1YaP2GPJ1YdQx7dig9T1JgFW8fQGiXAAA4PjMGS1PZ/pOAO1Z/Df+YoZTAVTv5UMe/Opz/2W50x85HWNa9aAkPBy40yakNOQ/CdL8NM4oLMevnj2HW3VmY91wGDK49aPXTtPb866+hsy0Fkx42Am0edP5lDzp9qtjGIfK7TyDynih0vvB7nPMbyRIRXT4GoEREPbj+RjNct1wrz3exFLRPuv+uVL89c22CJo3Gt9M3JcvTM46Ua9JIUv4G2qvmI+LndrgamxF1Vhlc5YvVt+Fr6+4DwqMQpao6i8mTYUAn0CVnFXWVo/XVOhj+KQszInVpGtGIXp6KWRs2YmL4AbTtUwJeIqLBxACUiKgXS9Yrg7sneL7EXx3bNemkdeLEl7j66Ofy/BxVtUuihXelytMLTjXh4J79mnQC0NwCYBbOVX+AK4tUY6ZOjIX5h98HALTWvI/TR+qU4VK6Lir51A7vQUcLILy+BccfzMHx721HN4DOnzyDhpMAanbjy7zdaNIFrkIzi0CJaGgwACUi6sWSa0xw3akMIRFauleTTlqf7D2AiZe6AQD/mD4Ny5bfrs9C41jK0htQtWiuPN/wFgNQH+YbMCGkDOE/+QWiOsR2nwIAfC0LU6UsE9sqcCF3E87s9qD1ZDm+euENdM9bioh5ANCEpn0H0HQKwKwEhN2zEmGpNyD0xhsQes18AIBh8dUICQcwDeje/Rs0v3AA5xob0Pjrl3Dx5CyE3STmIyIabAxAiYj64LpHH0K3wQAAiD/RgNLfvqrPQpKuv38kT59i9Vvy4+ItKfL0lR8dRbcgthcmSWQqqpOugKGtWV4kXHsXYnPvkudDkx/BtO/HoSvPhtMPPoP2ujhE/iQL0wAAR3Hh6RdxoRpA/BpcseE7yt+3bsEEAKH3Z2F6LICZazA9fw2w70U0ZT6O5j92ImzLjzFDGYWKiGhQMQAlIuoDY9yV+Pju2+T5Kbv349KlS5o8BNSf/ApXVSrVb2ez91vyI3HVcnk65sJF7PnTnzXp453zdw5c9fGX8rzrnjth/Nl3MUU9fifCMO3eZ7Bw7w4s2r8Di/70DGYtVCUvXIMIpfm6Yt79WLB/B65Q9QsWaX4MC0ql9bz5U1yROguh6tcQEQ0iBqBERH209F+ycCE8DACwqKERu39dqM8y7n285x1M6hQbk52InYpbV9ypz0KEq+LjUJ6kDDR58e2DmvTx7MjBD3Dla3+R58uTrsJ9G/5dk6d3yYh5+THETtYvJyIaeQxAiYj6aO6c2ahao7RnnPHXA2g+r1SRI6DjA5c83cDqt9SDsNtulKevqfwc9Se/0qSPR83NLTj78iuIuij2ensuMhxL/uNf9dn6IAqRDD6JKEgxACUi6oe7ctajMUocy+CKs+ex97cOfZZx61TDacS7PfL8jNuXatKJ1G5avQLnIsMBABME4MNdb+izjDtv/eRFXH1cGcjzzHfWIz7+Kk0eIqLRjgEoEVE/TJs2DXX3KB2BzH/rPZxkyQ0AwLV3v1xyUx8zBbevUvYTkV5sbCxqzSZ5fuJ7RzTp443zdw6kvKvUIPjo3rtwV0aaJg8R0VjAAJSIqJ9W5VhRHy3Wb5vRfAHvv/KaPsu41Ha4TJ4+mXS1Jo3In1jVGLFXf/ElKj/5VJM+Xhw5+AEWFe2S5z+57mrc+/3vavIQEY0VDECJiPopYmIEzty3Sp6/au9hfOH5QpNnvDlzphFxlUr129jbb9akE/lzx5pVqJsuDhwCAJ/tflOTPh40N7fg7C8LMblD7FX7XGQ4rs19XJ+NiGjMYACqV2KFwWCFU7+ciEjF8s//hGOzYgAAU9s78NG27fos40rZ3ncwtf0iAOBk9BTcsfpr+ixEfp26MVmenvH3ck3aePDWT17E1cfq5fmm7/0LFi1Sj6dCRDS2jLkA1JOXCIPBoPtLRH6NPucgq8lHYh/eU/v59Hk8yE/WfvbEPKVEAfD3PgYGzEQjpC1ztTxt2v93VLmPatLHkwvvfyhP1ycrw2sQ9WbBCmV83QWnmnDo7QOa9LFM3+7z4/tX4Y41Su0KIqKxaMwFoACAJDtqBQGC/FeJ3Hh9psHlfLYMdtV71m4FbIu1gaEnLxFxG80oDZSnZDPKnld97mo7sDEO1hLVSgAAWfI6xD8H2E0B0fD7etY3UDNvFgAg4lIX3K/u0GcZF5rOnYPx01p5PubWmzTpRD25YdnN+GzRXHm+4c39mvSx6sjBD7DoNeUG/5F5CTL+/duaPEREY9HYDEBHQFqhNgg0brAjC0VwyPcWJzZvdCNrl5LPuKEU9qQi2LylnOkOONK9+QHE58K+Hijargpj3WVwq7IQ0cgSvqGc+eZ3y/BJ2Uea9PHgw7f2Y1pbOwCgYWoU7ky7W5+FqEdtN18rTy9yVUIQBE36WNPc3IKz/7MNky92AlK7zxtsT+izERGNSeMyAHVm915VFnDC2lNV2P4qcaAIWbCqA0wYYTID7vJ+hpRJKVA6rieikfS1tek4GjdPnq/9w+ua9PGgWVX99sQ1Q1zdhMakxLuVIXtiLlzEW3/6syZ9rHnrJy/i6i++lOfP/cc3MX/+FZo8RERj1bgLQJ3ZBlhQqlRf3WWGbbE+CC2CxeCAVVcVtl9BqC7g9Bx1+Q0cTckmwOWG/zU74dgGZK1TSlg8R11AhQ1xbP9JFDQi1t0jT5sPl+PIe4c16WNZS0sLFlV+Ls9H387qt9R/8VcvxidJysOL9rcPatLHEn27z0/WrUHq11do8hARjWVjMwDVBGgGGJLzxQCvJh+2bVkoLVRVlk3fAnuSGwXF6hDQBHu1qkptfC5Kt5rgLtwZIFDUqclHYkYRTFu3XEbbTA/yky0oSrJji6rU1LhBrJrk/StdXwQLg1CiEXVn2t2oWHKlPP/ldmU8v7Hug7f2IbalDQBwesok3L6G1W9pYMJuSZGnkytr0dBwSpM+Fhw5+AEWvvYXef6jGxKR/t3HNHmIiMa6sRmA6jshKs+FEd72k0WwaHqQjYOtQr8CM0y6WmTGJWagovf2l568RBgW22DeJaByg1Gf3Dc1+Ug0xMFmLlU+ewBphbXadqRENCJiHsyQp69zHcV7e97WpI9VzYeU6rf/SFqM0JAQTTpRX924+ms4HzERAGAQBPz9z2Pr0Wpzcwsaf1mIKRc7AKnd5y0/+Hd9NiKiMW9sBqA90Qen0t+Ag0UVZ7ZB7uVW05lQDwGsu9wNmE1KkFlilQNYQV1SS0RB7dYVd+KT666W58/ufEOTPhZdaGvD/IpqeX7qshs06UT9MWPGdNRenyDPhx34uyZ9tNvz/36KBNV4n60bv4NZs2Zq8hARjQfjKwA1pcBUUYCdfjsd6plzexGw3hqwSq0z2wCLy47aQEOimFJgggtu3bifbpeqjWeJFYYMF+zVvgFsYG6UVQDmJZcfQBPR5Zn74H3ydHJFDfb95a+a9LHmg7f2YYZU/fZMVCRu4/iFdJmm3n6zPJ1wrB6V5ZWa9NHK+TsHzAfK5PlPHrLglhWpmjxEROPF+ApA49ciJ8kNW6bUJlTizNa3oSyCxdtuFGJgaNF1BqTlhGObCfbiHqrLxufCvl773p48C2xQ2ng6txfBtLW0xzFL9Z/VmW3x07suEY2EG29bio9vSpLn2/48tgPQpoNH5Ol/JMVj4sRwTTpRf92VvgYnYqfK89VvvKVJH438tvt8/F80eYiIxpPxFYDCiNzyWtih7aTIlqzvLCgLpc+XKXkyipC1q4dSyRo3XHDDtljdtlTXARKAtEIBpWblveMKc1Art/EUS0PdG+N816EZKkbbhrXHUlciGnYLH1JKQRM/O4a3dozNDok6Ojswr1ypfht1s1mTTjRQDTdeI0/Hvv+xJm208Y73qW73efum/9BnIyIaV8ZcAGrcUNlLxz1G5Jb30P4z3QFBcCAt3aHJEzD4hFi6WemnXammAyRJWmGgNN/PpfxVyqWimtf7rIOIRtr1N5rhul3pzVPY9TdN+ljx3ht7MKu5FQBwdtJE3JrG3m9pcMy/S6mauvB0E97f964mfTTZ85Ofasb7bNv0XUyfEavJQ0Q03oy5AJSIaKQtyVorT1/9RT3+6tiuSR8Lzr2vtGc7lhiPSZMiNelEA3XjrUtRvXCOPH/yb/s06aOF83cOmN9VzpOK9fdi6R23afIQEY1HDECJiAbZkmtMcK1cJs+Hle7RpI92nZ2duKL8M3l+0lJWv6XBdeHm6+Rpo2v0dUR05OAHWPCHUnn+oxsSYXksW5OHiGi8YgBKRDQErvundbgYKo6JedWJU3D+7lV9llHr4JtvY/a5FgDAuciJWMbeb2mQLVm1XJ6OvnARe3aWaNKDWXNzCxr/pxBT2y8CUrvPFc9s1GcjIhq3GIASDZAzW+kMyir/NvIgP9m7XN+7Mo0nxrgrUfn12+X5yc596BYETZ7R6uyhD+VpzzVXYcqUyZp0ost19ZKrUZ4YJ89f2PueJj2Y7fl//42EL5TxPjv+75OYMnWKJg8R0XjGAJRoIEqssKBU6gyqFimbxGDTk2dB2fNiB1G1W12wZDMEHc+WZj+Ic5Hi0CSLGs6i9OXf6rOMOkJ3N+aUV8nzkTex+i0NjZBblM68kitq0NBwWpMejMTxPpUHNBWPZOLG25Zq8hARjXcMQIkGwpQCk8utjBVrToEJHuwsz5HHdTVusCNrm4OloOPY3Dmz4Vlzpzw/828H0NwsVl0drd59cy/mnm0GADRPDMfNq1fqsxANihtXr0LLxDAAgEEQ8Pc/B/fVVGz3qR3v0/Iv/6TJQ0REDECJBiY+F5XyWLEW4KlcGOFGmUudyYSUJPV8z3yH3+HfWPi785GH0DA1CgAw92wz9v660CfPaPo7c1Ap3alNvArTpk31ycM//g3G34yZ01Fz/RL5eAt/9+8+eYLl7/z5ZjT+ahumtivjfX7tP3/ok49//OMf/0b732AwNDc3+6xpys/s6P7h0zDAoE8iGjIVpxrw4OvbcfjhR/RJPaqoqEBCQgJiYmL0SUOnxArDdiuEwjQATlgNDlgFKxzJbmyRx2b1ID95M0zlDqTpX6/T3d2NxsZG/WIaI/YX7cCNO8TxQE9PjsTkF57G9OnDeLwOoqpvbsD8xvMAANcj9+H2jDX6LESD5vBb+5D08mvy/Fc/+T+IW6y0DQ0W+/Nfxo0HP5Lnjz/9bzBd248nkEREo0RsbCwmTOi9DHP37t1ITVXGdYbqNzsDUAoaoykAdWYb4FgnwCFVtxXna5GyfSfWFnoDUG9g2nsASmNb+8V2lD38Hcw7cw4A4FqTivt+8KQ+W9B79623seA/fw4AaJ0YjtmvvYTp02P12YgGTbcg4PDaHFzRKJ079yzHfRv+TZ9tRDl/58A1v98pz1c+9gDWrH9Qk4eIaLzpKQDtPXwlIh+mZBOKtnvbIznh2GZCiskIE2zYLPWI68mzoWi9lcEnIWJiBM5lKG0l4/cexvFj/9DkGQ1OHzwiT39uMjL4pCE3wWDAVymJ8vyM95VSxmBw5OAHmP+/2nafDD6JiHrGAJRoAIwbSmF3WaThVixwbS1FbjyQVlgKZIjDsMQV5qC2kOEnidY8aoVnznQAwJSLHSh75Q/6LEFvxsdH5emwm6/XpBENlbnLb5WnF5xuwvv73tWkj5Tm5hac+dU2TGtT2n2u+clT+mxERKTDAJRoQIzILVcaZFduECvdAmlweBtqy21BiUTt966Sp6/Z93d8VlWtSQ9mh/bux4LTTQCAC2EhuGHVCn0WoiGxNPVWVC+YLc+ffGu/Jn2k7Nn6MyzxfKkseP7/IDxc7LWXiIgCYwBKRDRMVmetw2cL5wAAwru6UFn4R32WoNWgqn5bY4rDzFkzNOlEQ6n1pmvlaeORTzVpI6H0t6/C/I5yTrj/9WFcm8JaAUREfcEAlIhoGBkyV8vT5nfLUP5xuSY9WMV87JanQ2+6TpNGNNQWr1TG041uu4g9xVJj+xFw5OAHWPDHUnn+oxsSsTrrG5o8REQUGANQIqJh9LW16XAvXijPf/7qnzTpwej9d97DooazAICLoRNw/d2sfkvDKzHJhAqT0qjhwt73NOnDpbm5BY2/flXT7vPeF/5Tn42IiHrAAJSIaJhFrlXGzjR/UIEjBz/QpAebkwcOy9NVCUbMnaO0xyMaLhOW3SBPJ5fX4NSp05r04bBn638jofaEPB+a93816URE1DsGoEREw+zOtLtRnhQvz3/5v69r0oNNzCeq6rc3mzVpRMPl+q+vQOvEcACAQRDwwa7d+ixDavfvHTC/86E8X/WEFYnJyhAxRETUNwxAiYhGQOz9yhA9131UhUN7g6NnT72/v3sIV55sBAB0hkzAtauUtnhEw2nu3NmoufZqeT7swPDVHDhy8ANc8Qdtu8+7H1iryUNERH3DAJSIaATcuuJOfJyyRJ4/s10ZzD6Y1Kmr3y4xYt68KzTpRMNp8u03y9MJni9R5VbGph0qzc0tOPPrVxHddhFgu08iosvGAJSIaIRc8Y0MeTq5shbvOP+mSQ8G0areb3GjMhQG0Ui4PW0V6mOmyPPu0rc06UNhT97PsETV7nPi//e0Jp2IiPqHASgR0Qi58balcN2iBHWtO5ya9JF25NAHiKsXO3rpMhiQdFeqPgvRsAoPD8fJlGvk+RnvuzTpg835ewfM+5XxPquesCLBpNRcICKi/mMASkQ0gq5UlYIm1vxjRMc31Ks78L487V5yJRYZF2nSiUbCnOW3ytMLTjXhgwMHNemD5cjBDzCP7T6JiAYdA1AiohF0/Y1muO68UZ7vLv6rJn0kTfuoUp4WbmD1WwoOy+64DTXzlaGAvvzrPk36YGhubsGZX7HdJxHRUBhfAWhHK1o95ThT1YALbfrEwNrPNeFcVRWaG1shDj3dfx0tTWiuKkOjp6nX977U1orWxqYe/6QxsIloDFjy4H3oNhgAAFcfq8ffXvuTPsuwcx3+EHEnTgEABIMB17D6LQWRlpuUByLGI59q0gbDnryfYYlHafcZ+TMGn0REg2V8BKBdDTj9wvdwbHU2Tj/6DFq+9ThOrX4IxzfvwrkeArkOzy6cyHoIX2XkoOlbm9CYmY16y/fw5YEGXNJnDqSlHPXfegj1lhw0fus5ND+a0+t7X3h9E05n5vT4d1ZpkkJEo9ySa0z4ZJVSrTCsZOg7VunNsQOH5OnKq6+EMd6oSScaSfErlAci0W3t2FM8eL1I7/79az7tPhcvVsbtJSKiyzMOAtAmnPrhv6P1z3VAF4DwKBgmA0AnhAOvoOm7O3C+S/8a4NLxHfgq5xVcOtEpLpgZJf5vqUPn5sdR/8c6TX6/ujw4+a1n0FElrWNyNAzhUN5742606F5CROPTtQ+vxYXwMABA3IlTKP3tq/osw2qySylV6r4xSZNGNNKuufYafJqgPBS58PbgtAMV230qwSzbfRIRDb4xH4C273sJFw53AohCyPftmPtmIRaW7sCMrWswIQRAVRGaXvHoXlWHMz8uQncXgIQMTN21A4v+VIhFb76MScvFQLT7l6/gdC9VaVv/9goungAQYsTEnxdgXmkBFr75B8T+IAUGAHC9huaeOvCLz0LM/h1Y5OfvCqWwhIjGAGPclai6WzmxpzoHv11bX338oQuL6xrk+YS7btekEw2HQM1RvE1QhGVKNdxrP67CV59/gdbGVrT7eagMqTmNfl3qJjHNzS04/atXMa2tHQDQwnafRERDYswHoC3vlIkTSx/B9HuNCJeWRy19DJMfiAYACO8cwnnlJcDJMnTUAEA0wp98BDHTpOXhszBzwyMIAYCuMlzssRpsJy68Vy5O3vMIZiRHIxQAEIYpa55ARDIAtKLjHSkPEY17S9c/iMaoSADAwlNnUfLyb/VZhsUX+5Xqt59evZDVD2lEBGqO4m2CYr6+G4Iqf/u/5OJ05iacO6laKKvDue/7ruvM60ptpj3/+QxMqnafk6NvxtleHjQTEVH/jfEAtA5dx8SpCeYEiD/rFDHXJosTngZIlWRFtbXoBgAkIzxRnQBgcgLCpN9i3XU9VcOtQ1e1OBV63RIp+PSKRsSy+eKkpw6tmjQiGq/mzpmN419XShtnvrEfLa3Df4WIUlW/7UqRrpNEI8GYganFBZhRXIDpTy0DMAsTZolJV8yeIt2rRV8umosZxc9j2hzVQr3l38EMaX0zigsw/T7xXuz8/aswH1ZqQ33xz7chtPldNL+mryFFRESXa4wHoPMRKo0X3V1b59Nx0Plj0o0lIU4uGdVqRbfP089OCH1quPkVuqWnsIZIsV2XRoj0v/kCAtQWEp3z4Myfi/DlSztw6nAVWgJ0XEREY8PyRx9GffRkAMDcphbs+c02fZYh9YnrEyw+rhQhXX3XbZp0ouEy6b7nMeOnWZgSG42o2GhcfP99IHkNJqsK5MW+o0VXHKvHl6e/RIT3/upPeBSipPVFxUZjUiTw4fu+7T7vfPT7mHR3FIRPjvIhMRHRIBvjASgwLSNDvEH97TWcqlRuI5fOHUDzq2IJZuiDKzFFeQkQFyftmDJc3NOkTsGl8j3okH6bhcRJpZhDxbMdZzNtaHlhBzr/WIQLGzfhjMWGrzya8loiGkOmTZuGU2uWy/ML/vouTp8+o8kzlDzvKJ25uBcvQMKSBE060XAJjYxC1LQwsQZR2wG07wFCVt0B8fGMKASAEKrUMWr905uqVD9q38CJR3Nw/EEbvjzQgHPNLTj9Pw5Et4n31e6JSrvPkFkxvT8kJiKifhvzAWhowiOI3pAMA+rQ8XgOjj+6CXWP5+BE5ou41AJMWPsMYldKPdx6zbkDE83iZFfev6PupV04ve8ATr2Wh/rv7ZbanKQgbKjHZe/qBLrCYLhxGcJS54t32g4P2r//Es74lMwS0Vix6p8fxrFZMQCA6a1tePe3Dn2WIRP5YYU83cnqtxQkWvfsxqWuBISnin03eBkAGMKnyvMxb76Lsz1FjJ6vgK9nIWJpJzo321D/f3+OJbVKc5oJ383TZCciosE35gNQAAiZOR+GEIjVZz1V6KpsEodkQRQMV06Wa8MqohH7/UcQEg4Arej64ytoffpFXPjl+2LPuACw/A5M0TcqHWyxyYj8/TYszN+AK7b8FPOKv4PQEACNB9CmK5klorEjYmIEWi13yfOL3zqIujqlc5Sh8uknnyLhWL08H38Hu9umYNCE1jeqgOVrMDVWtXhOBqYXF6Dx+9nKsu6LaHxF6URLMR/TXijAjF3/jXkPr8Ss79vRvKgVka6/yzk6AITNGOKaTURENPYD0Evlv8GZjbvFwNG4DBE/ehJRP34E4eZoMbh8wYaGv/gGc6ELMzDnT88g8p4ETJgTDcOcaGn8UACYhYnrUxGhfcmgmfrwT8XhVoqfwSyj0n40dNpKRKwRp7s+Pqq8gIjGnDWPWlEzT+xtZfLFThz53Wv6LIOudv978vTRuPkwJZk06UQj4sQeXCwHQu9apr3vhoRhUmw0zKtS8fm8GfLiSx++rc4li5gWjajJ4j217PBHmKjqR/CjG+ZDVxeKiIiGyBgPQJvQ+D9SlVnzI4gt2IDZd6dixvIMzH3xvzH5bvF20/VyERr9VNkJnZaMWRuex4L/LcDC/92McO9wLHc/gugRGpUgbL70dLb2hHboGCIaczrvWSFPJ719GDXVn2vSB1t4mVL9tuOGJE0a0Ug599e30D15JSJTtR36XTxRjtP7qtACoPnG6+TlYdXKcSzraEDjvgNoOiWO99nwy1cRLt33z0WG494XHoNhMtClGv+2s7YOmBsdoJNCIiIaqLEdgLZ9iM5yAIhCeE4Gpmjq2kZh+uMPi9VvW97HxUp1mq/2fUW4eAIA5iPiUd1TWCKiIbA6ax2Oxs0DAIR1daP893/QZxk0leWVWFKrVPM13nGLJp1oZJTjwo4GYGUqpuray0wMr0P7s5tw9tflWHLTYnl5yMWL2PvnUrQfL8PpI3VoB4DwcFx6/UWc+9ErqNryIkyqdp+zX/lvAMmYuDIK3a/9Gqc8TWh2vYILe4CQZTfwfk9ENMjGdgDa2CSNERaDCd7SS7VpMVIX7q0QmvWJKl0eNP2qTJy+9zFMF38P9mI+QoziVHejbxXf7hZpLJf+Pl31ltROmeSn7SoRjTUh6avk6ZR3y/DpJ8oYnYPpc1Xvt0eNVyDpWpaA0si75DqAjpZoTLQk68bTBjBzDWL+aw3wx2cQsfmXgEEpIW3Z+x463nsFrS8fhjh6WTRif/wjtDf8BTPfd8n56p6wYvbsmQCA2G/9CBMXlePCozlofHI3hJXfwbQ12k6PiIjo8o3tAHSeESEhAFCHi3/1+IwD2rZvj7TMiJA4XaJKm7f0MyQBkev93AT9mo9Q6YFs19/LxSewMg/a3xaDUsOiON3TVQ9OPng/jt15P+r+rA9c69D2tvTU1sj2KkTjwdfWpuPTBOlpFoDqV7dr0gdL2Ifl8vRF9n5LQSLU/B0s2l+AOQFGA4pa+hgWvLkDi/bvQMV6i7z8uo+qcOHCZIRkLsUkadnHR7vQdlEJUj+6IRG3PbBWnsfkBMx58Q9iHwz7/4CFP1qpqzlFRESDYWwHoEhB5L1imCa8+jROvlaO5pZOXGprxbl9L+L0c1KppnklouZoXynr8uBcgZjPcO/DiBUflOo0oWnfAZyW2pd4Rd2WIk7s+zVOv1aOlg7gUlsDzvx0q1SddxbC71J+WIqMmHSf2M6z66c/xJf7PGjrADpaPDid9xzaayBWKV7FH4hE40XUfXfL0+bD5fjwsNJz52CoqjwK0+dKlUTjnax+S6PPdV9fgQthSsT4WdfVmHPPfIQCaGm9gFP/8ypiLlwE5Haf4nifREQ0vMZ4AArE5GxA+EKIPd7+8hk0Wh7CidXZaHr6gNgzbmwyIr+/RjOwtZpS+pmCyJxApZ9HceHpF8WhWqqVpRHLH0FEAuT3PrPqfpxY/ThadoqdHBju+abfzoymPrBBfF1XAzqftqFh1f2ot9jQ+hfpdXd/B9GJ+lcR0Vh1Z9rdKE9SLhZfvva6Jv1yVauq31Ytmovk6/iAi0af+fPn4bNkpS1o26Ey+Z79Vt7PNA9Zrnj15/I0ERENrzEfgGJyMuYWvIyoBxIwQR1lhkdhwt2PYOrvn8GsharlaurSz4ezEBMoSg1oPma//DKi7jXCoG7oGT4Lod9+HjM3pPjv3CBkPmb//GVE3Tsfmoae4bMQ+u1nMP0HyzDUQ5ASUXCJvT9Nnr7WdRTv73tXk345Qo4o1W/bUtj2k0avybcvlaeX1Nah+rNq7C58Dea3P5CXVz1hxYwZ0+V5IiIaXobm5mZBv3DKz+zo/uHTMEhd9Iwll9pacbErXB4LbHC8jy/vzENnQgamvvBIwEC1o6UJl0KiMamf0eNAXzfaVJxqwIOvb8fhhx/RJ/WooqICCQkJiImJ0ScRjSm7/mMzritzAwAqrrkKll9s1Wfpt+qqaoR/6wfyfNMLm3HdDWZNHqLR4sKFNlQ89K+Yfa4VAPDRvSux6K33ENMq9sTw0Q2JrHpLRDQMdu/ejdTUVM0y72/2sV8CqhMaGTXIwack4X5E/zxw8AkA4ZMHFkQO9HVENLZc8Y10eTrp08/xzhtvadIHomq/Uv22euEcBp80qk2aFIkvrzfJ8zEHy+Tgk+0+iYiCw7gLQIfGMsx6OQvT+jWeChFR/9x421K4brlWnr/wp1JN+kBMOPKxPN1iVn64E41Ws5bfKk8vOnVWnp7neEmeJiKikcMAdJCEsqt2IhoGV34jQ542VR/H3tcHHoTW1tTimqpj8vyVqcoPd6LR6tYVd6J27gzNsqonrJg+PVazjIiIRgYDUCKiUeT6G81w3XmjPN+1c7cmvT8q31Y6MqpZMBvX3yQNHUU0yp27UelM66MbEnG3erxPIiIaUQxAiYhGmSUP3oeLUrWLq4/V46+v7dBn6RPDh5/I0y3Xc2wnGjvus/0bXOnL4UpfznafRERBhgEoEdEos+QaE9wrlsnz4bv+pknviy88XyDR7ZHn56cqw1cQjQX32f4N99n+Tb+YiIhGGANQIqKg14m2xia0qv6uS1uFCxFiz2dxX56G8/dF6GgR0y606V/v6/M39sg3gM/nzcQNS28SZ7o6cUH3Xq2NrWjvUr+aiIiIaGAYgBIRBb0PcTYzB6dVf4Ynn8Gk8HlyjkWvFaPeIqadWv0Q6v5Yh0uadXi1ovGl7yH+D055ybwrrlaST+7CGd17nc7chHMnlSxEREREA8UAlIholAj9UQFmFBdgRvHzmJgAIHE5mqZGAQAmt3fj4h13Y97+PyD2e3HoeukXaDylXwNwyfUKmv94BsIEg7ws4sN6nNaVmirvJb7ftDnadCIiIqKBYABKRBT0bkBMcQFil0cjKjYaUW0V6KyKQvhD9+CLrylDp1z45BA627ow5Z41CEUVLlVrViLmOVoFxMbB0C0AAGpnR2FCdyMuHdfmM0yW3is2GlGxUYjgUFNEREQ0CBiAEhEFvTBExkYjUmzyiXN/fQvdk5dh4rXA8kcfRl3sVABATFMz3vx1IdqPfIhLSEDoEu1aZOf+IU+2XTkF3ZgMw2RNDnS9/hz+8WAOjj/+C5z2U5JKRERENBAMQImIRpVyXNjRANyditgQYNq0aWj8+h1y6oI33sap/3cAhrUPIzZW80IAQEvCTUDXeXk+8cOTwORkqJqTAgC668MRnnMvQtveQeu3foOz7ISIhtvF8zh5/qzPX1OnlN7djiaf9PNo79atBwDQhfZmfd6zaLqoO7DldbaiXZtCRESDhAEoEdEocsl1AB0tszDRkiwvW/XPD8MzR4w2Y1s70C3EIfq7yQhVvc7r40+VpULIBBguARP+aTVivAvnZGB6cQFmFWzA7LszcMXL30Ro4260HZFfRjQsPJ/uw9z9b/r8PfGFlOH0R7jVJ30fXjqtWxEAoAEvHdLnfRO3ftqgylKGlX/dhZj9b2Lu/lJE/vUADjEKJSIadAxAiYhGkXPOPcC8VETGK8siJkagbc1t8vyl9jq0nPxSyaDS9feP5emTV4YBk1Mx6b75SoaQMExSVfdFZBQMAMASUBoJE+fi4J2rUH/nKtRfFQMgDEax3y3Z2jgp/c5VqL9zOZ6YoU3XmJqgyrsKB6+ZJSW0o8hdg72hC1G5+gG0pSYg61I9rOV1uhUQEdHlYgBKRDRatB1A+x4g5ME0TNMl3TaxApDKPEMvduCD372mywGc/OorXFX5uTw/y3MRId96FNMjlTwXT5Tj9L4qtHgXdAFid0VEw8t4zXLU33ITbpkagzlTp6Ks8SwwaT6+e4U2X0R4DOZM9f5NRURPv2xCwlV5YxA90du71jHsPQ+smJMAUxgQEX0dvjs9BJ7mBnAEIiKiwdXTZZqIiIJI657duNSVgPBbozXL2w+/iKZfenDplrvlZdfuPQTP0VoAnTh/5AAaj3fio7fewaROsSizKWoCQqLXIOoe7bomhteh/dlNOPvrcjQ3enD6J6/gUkgKws2abERDb+JUzJkSIU63V6LgLHDLjDjoRwRy1b2BxDeKMXfPPuxs7KWo/sIx3P+3Ysx9oxSPVZ1RJXSjDcCcCLkyOuaEhwGXOqAboYiIiC4TA1AiolGhCa1vVAGpKzF1pjalo9YDAUDoIae8LKRLQMfP/hfAV2h7+UW0vvcVOj5wyemTLnQjJOcbiNEPrzJzDWL+aw3wx2fQmGlD675whOc/iRmqUlKi4Xay+jh2Igo5xun6JLg7QpCzYD4sXQ24//ABHPLbCZHkYhswIw6bp3Wh4LN9+O4XvQSsREQ06BiAEhGNCtGY9fMdWLRlJaQyIdnUh3+KRft3YNH+Haj+3qPy8oiKI/j0kxpgejIMpkjEuz1y2umnn8R8XemnV9TSx7DgTXF9i978KeaadY3uiIbVGexoaAWmLoRVHHFINON6HLxzFc6uWIXca27Cb+5IQNqlBhQoh7nKLDxxyyrUr7gHO1KuwxO33A3HlC68dKJGn5GIiIZYEAagTlgNBhgMicgPcF9wZhtgyFae9Cuv0f1p8vSU1wp/OfU8eYkwJOfD772NiCgIfG1tOj5NMMrzNY59mPrUM6g8ug9RFzsAAMdnxuCWu1JVryIKYg3VeOkCsHb2Yu3DlwkRiJ4ag+gwaT4iHNEA2vyWgIYgYkoM5kTJmREdCkDwm5mIiIZQEAagXm7YMvsX7Jm21kIQBOmvFFnbLNogtCYfiQYLXJp8AkrXq9dCRDS6Rd2ntAW9/v1yuCs/RNvhMnnZmWsT5GmiYOc+Vg/3hFl44mpt2X/7qRrsrDqudBLUfUmTrtHRgL1V5XA1eRd0oV3Tu1YYYiYA7lbvsCxdcF9oB8IjMVedjYiILlvQBqBZW+0wVdhgyetPCKqWBseuLGCbTS5JdT5rg3t9KSo3KKUDAJBW6ECaZgkR0eh1Z9rdKE9Sxmmpe20n4iqVa+ms226Sp4mCWw1eauhEROx8rND9YokIPY+XPnsfaR/UwHO+DjsP1qAIMbAsENPbv6rCztp6tANAeAg8J9xI+fsB7D19Fu6j+2BrAtbO8P4eMGJtbAhc9R+j4ORZeDwHsfkssGL6fJ8q70REdHmCNgB1YS1Kt5rg3mgJWBW3V6YUmPTLXO5+lar2hScvUVul16earljt11qiWQiUWLXVf2vykWhIRH6NUk3YWqJe7kF+ck/vAwA95KnJR6K/zyG9JnHAwT4RBZvY+5XHateVHcXU9osAgH9Mn4ZbVy5X5SQKYp46FHSHIXeBauBbr5jrsCNxLtobyhC3/yDubwpBbtKtyJIixvoTVbi/5hjqAQDTkXPTdcgV6rHy0JtIrD6DiFkpKFjiDS9DsOLaFPxo4nk89vc3EVdRj/qYBDiu8e30iIiILk/QBqAAYNxQCnuSG7Zn+9JC0w93GdwwwyTdt9LWZQEVNsT5bRs6EGLgFleYg1q5Sm8t7LAhzm9w2DcFmTakVIvrc6R7l7phW2wBiqX3qfZXQuyE1RAHm7lUqV5sVn2W+LXISQKKtuu2v2YnCipMyMnUlgwT0eh164o78XGKzyM4nGL1WxpNjMvRlp6JLfP1CQAQguirUlF5zwMQ0h+AcE8G7EZ1h1nhWDF3EeQ725QE2O+W8qY/gMql8dB0wxVlxJYV98vp9bdfhzlB/SuJiGh0CvJLqxG5xXaYtln8lNr1oiYfiRlFMG3dolSvTXdA2JUFbLPAYBiEEr+SzbBVmGAvzlVucDAit7wUWRU2bO7vZwYAuIHsUuT6edhr2qpaHp8L+3rAXbhTDnQ9eTYUIQulhUrJR1qh+rMYsTbbBGxzaDpdEqsm2/2+JxGNXld8Q36CJZt12836RURj0tyEVOxJZgtOIqJgE+QBqBholW41oSij955q3RvjlKqni20w7xJ82nsi3QFBEFC71STlD9zbbm+c24uApBys9QncTEjxV9LYR+Yl/koifUsoTckmoKIMbgCABzsL3cB6q649q/hZXEfFMNW4wY4sFMEhB8dOOLYBWevYCpZorLnxtqVw3XKtPH8idipuW3WXJg/RWBURxeGDiIiCUfAHoKqgydJL1VltL7jq6qu+jBsqpR5w3bAtHngQCrNJVfrpZYTJrF/WVyb4qTXXd1LprvIXB1uFOkMarOtVwXGJA0XIgrWHfUVEo1fyY+vlYVnOZSq94xIRERGNhFERgCo92g6gKm4v0gprYU9yo6B4gNVx/XZq5IHbpV82PPRBuPdPXRKcti5Lrobr3F7kp9SUiMaKq+LjkPYrOxbt34E12Q/rk4mIiIiG1SgJQMWqs6XrgaIMKxz6tGHiLndrSjzFTo28VWDV3CirUFdr1VaD9fIcHcwoVWzfqW4TGlC6VaqG64Rjmwn2pxh+EhERERHR0Bs9Aai3Qx0UoWibPqVvnNm+VW09eRbYKrJg17cV1avJh00frKVvgT2pCBZNj7ce5CdbULS+VFUFWAoON27WDLli2egbul4O4wY7snx6+fUgP1nfflashuvaZEOR3zasREREREREg29UBaByVdwBc8O2WN0+0juEiiNgFVR5jM/FNph3Vep6ijUit1wa6kTV5rIguxaCqidayEPKFMHizZcJlF7WtviTBodQiixNO9A4FGSregL25nzKDlS4Ycpe66cNKxERERER0eAzNDc3C/qFU35mR/cPn4YBBn0SjRU1+UhcXICcan1QPXIqTjXgwde34/DDj+iTelRRUYGEhATExMTok4iIiIiIaJjt3r0bqampmmXe3+yjrASUBgvH/iQiIiIiouHGAHQ88teelYiIiIiIaIgxAB1XnLAGbM9KRMGrE03nz+Kk/q+5XZOrvVVc3nSxS7PcHzlvpy6hu93Pe51He7cuHxEREdEAMAAdV9LgkMYFVXroJaLgV4Mn9r+Jufq/Qx9JPXC3Yu/7xYjcKy6P+dsO3PpRvX4lklbsPbxLyfvGDjxW3aokn/4It+rfZ/8+vHRavQ4iIiKigWEASkQ0SqyNW4X6O1eh/s5l2BIBYGIU5gLAlx/jsVPdyLp6NYT0TNQuiMKhf5ThpbP6NQDw/B2Whk4xr2U1dsQABUcPokhbmKp6r1Wov3M5npihTSciIiIaCAagRERBLx4v3bkKBVfHYM7UGMxp/xKO9hA8sTAREQDaQ6bDnrgULyVMBRAG4zULsRatOOin1NJz9jzaJ87DloSpwISpWHv1PJjQgkpd3ohw6b2mxmDO1KmI4N2CiIiIBgF/UhARBb0wRE+NQXSYOOc+Vg/3hOlYuygEABAxOwFrr5qPaCl3+xcNcCIKK2Yra9DobIfH26aztR0ehCAmXJvFVfcGEt8oxtw9+7Czsfc2pURERER9wQCUiGhUqcFLDZ2ImD4fK/xdwVvdyKk5g4iZCciZqk8EjPPnwtzdgJVvvYHH3nsDiZ82oH3CVNw6S5vP3RGCnAXzYelqwP2HD+AQOyEiIiKiQeDv5wsREQUrTx0KusOQu9BPN9bd9cg/WI6i0IU4eLOfdACYdRP2Xm9ETmgHSlta4REA09wE3OJNn3E9Dt65CmdXrELuNTfhN3ckIO1SAwrE3o6IiIiILgsDUCKiUaMLzhMNaA+fDesV+rRWOA8ehO3SdJTeugymHq7u0Qtuwm9WZGBv7AS0T5gOe+JcJXFChKa6LyLCEQ2gjSWgRERENAh6+IlCRERBpb0SBWeBW+YkwKRJ6IK7bA8sZ8NgT1mOtChNon/t5dh8shO3zL8eaRGqxadqsLPqOE56F3RfUhKJiIiILhMDUCKiUeJk9XHsRBSsC6drlrd/vg+3nmjHLfNvgjXyPE6eP4uT58+iqRMA2uGuLcfer7TjrLjLa7AzdBbyk7Xrigg9j5c+ex9pH9TAc74OOw/WoAgxsCzQZCMiIiIaEAagRESjwhnsaGgFpsxHTow2pf5cK5oAHKo7gLn735T/nvgCAM7CWePGd0+oBgVt/Ri2k51YMT8Zt+jvAjHXYUfiXLQ3lCFu/0Hc3xSC3KRbkaUqJSUiIiIaKENzc7OgXzjlZ3Z0//BpGGDQJxENmYpTDXjw9e04/PAj+qQeVVRUICEhATExul/lRASgHvlvf4zoxFXImS0O20JEREQ0lHbv3o3U1FTNMrfbjUWLFrEElIhobItBzs0MPomIiGhkTZ48GU1NTQxAiQbCmW2AwaD9s5YAgAf5yd5lVjj1LyQadhGIjmLwSURERCNr5syZOHHiBANQooFIKxQgCN6/UmQl2bElHfDkWVD2vLi8dqsLlmyGoEREREREERERuHjxIgNQosvlybMBz+fCCA92ludgS7q43LjBjqxtDpaCEhEREREBiI+PZydEFDxGZydETliT3dhSngujZhpSddzNMJU7kKZ/mR/t7dphMoiIiIiIgklERN+6xffXCZEXA1AKGqMxAPXkJcKCUlRuMOqCUfQrABUEAS0tLfrFRERERERBY/LkyTAYeo8RGYDSqDD6AlAP8pMtQHElcuOl+eydWFvoDUCdsBocsAq9B6BERERERGNFTwEo24ASDVTNThQgB2vjvQuMMMGGzSXinCfPhqL1VgafREREREQSBqBEA+Uug9tskko7RWmFpUCGOAxLXGEOagsZfhIREREReTEAJRqodAcEnwAzDQ7v8CxyW1AiIiIiIgIDUCIiIiIiIhouDECJiIiIiIhoWDAAJSIiIiIiomHBAJSIiIiIiIiGBQNQIiIiIiIiGhYMQImIiIiIiGhYMAAlIiIiIiKiYcEAlIiIiIiIiIYFA1Aiol55kJ+ciPwa/XIiIiIi6g8GoERBxJOXCGuJdpkz2+Cz7PJ5kJ98GestsSIxz6Nfevlq8pFoMMDg/ct26nMMA99948mzoOz5SuTGq/MNFvH95G2W/hLzPHBmi/+Dhwf5yVYM7bcSeH/0zglrcj76ktO/3rfPk2cd/AcRl3Pcl1hhCLjNvsdy3/W2L52w9udz9ka/D3p87+HQ+7EwZEqsPse/wWCFsyYfiYYR+kxDwJOXGOB7dsJq6P24dWYHeCioOiec2dL+6u++6/G8Gmx+zrX+ft5ABms9g0r8fns71wfr/hd4PX72e08u83dPwONVzXvuD+a1tT+G8XhhAEo0LhmRWy7Aka5fHgTWl0IQBAhCLewuS68/Qgafn32TWTqE+0p8P0EQULvVhKxd4nTlBiPSCsX/40vg/TGmyce9gFJY+v5DJ90BoTwX/veOn2M5mKn2QeBtGgfSHdJ+KEVWkh21ggBBcCAtPheVggNp+vyjlhkmFGCn/kd5iQNFukX94u+c6O++87eO4dTfzxvIYK1nsMnHtYDa7ALE+Qm4Buv+N1jrGXoe5G8CSgUBQuEIfWPDeLwwACUaTTRPxr1PqcQn9fl5iTAYEpFfo366qDxxc2YnIj9PfL21RPVk2Pskupenkeo81u3qFNX7BXjtwBixNtsE11FxjZr3l4NSdWmZd1vVy1RPv7OdcGbr80L3NFbMr983cYvjtNtXk4/E7HzlfQZ1uxXa0jY/+7nEisS8fGm5uE3yNnpv6H3e9kAlDur33YwyVYr/72Ro+B6/yucWgzUnrAYLiipsiJO3cfRsn1rauixpys93rj72kvPhqcmHVQ5WeziWNSWMAZ5wq/NkO1QJfs6pYeL/2qS75v2qD+eBZt8EKokIvmNBS1vq7PuZ1PtF2nb5O9XdC0rU37X/dQ7VdU0t5/kcFDyrPqLEH+H2rSbVsh7OY7ef7dCcE17KvtNso+Y62Zfzari+f+Xzqq994neifB75s5RYkZjn9HOe9nLM6GseyNcNZVmfH4YNkDEzByb4fgfvSPc/T16i5jN4a4r5/4y+vwk099EA1zi/x4R+f2l+91yGAL8fnNlxsFUUwSJvj7Y2kLyN6vt+trNPx0eg7dP8psx2+hwvQ4kBKFGQKcpQLjgGgwGWbVJCTT4SM6SnY4KA2q0uWOQLRREKUApBqERufBoc3lKEavXN3Q1buRWCoCsRKbEirjBHfhpZarbBor/h1OTDstEsv7dVfj7tQX6yA1bv+z1f5vvaAfNgZyGQk2kESqywQCkZTdnkvUnGoSC7VlouVpF1ZluAYu/2p8Dm3UfbLHCsk5bvMsOWmQ8PPMhPtgBSKZugf/LX077ZViC/T6nZhs1D+qMk8H52bywTl1fnoGCxQdrGWthdNuWm25dtr7bDleEbXDizLXBtlfZxcQpcFVJCgO9k6GiP37RC73dWi5zCzXAiDQ65xKgSufGjbfu8PMjfVATzEgT8zuVjT1NC08uxHJ+LSu+6dgE2n/PUg/xMG8ze16+DfJYHPKcG2zaL9sdWT+ef+po3ty/nQaDroiL4joUeBPxM3v0ilqQbMqV7xi4zbOp7gbekRV3TpMf9PRRcKMNa5KivVSWbUZC9BWvlPD2dxwG2oxfGDZXSfhNQCvV1sg/nVYDryNBSrn212QWIM0jXhWo7XJuUhwTujTb5PNX+PpD4O2ZU1wWxxol43fC9vg4d57M2IFl64KD6DhZI6cbMHKBwp/zwaWehGVa/9wD/vwkUga9xfo+JgL97BoGf3w9phbWwJ2WhVKrxo92WUpg3WuRjVb7eFab16fgItH3q35TDXerKAJQoyHirHMoXi/Xick9xAbB1i/yj0rjBjiyXW7ooZ8GuqmIiP+1abINbzmOC/SnfC4xzexGynlduuGlP2YFytyaP/r3lEpqanSiQntgZDAYYMorg1r223+QfoRagWAoqtxfBvVEqhTTEwVbhgrvGCcc27XYDTji2uWFbLH0e9favV1WjTbciq6IM7pqdKIAdWwJUUexx36y3yzc3pcRqiPSwn03e7yXeBHOSd1uMWJttVl7fl22Pz4V9vQtuTcmQbh/Hr0VOkpTi9ztRv3aw6Y5f+Ul2gPcebdsnH/fijw6HKfB3rj72ZPrt9UMuMfB3nupfn26FeFT3cE4NNlUV3MoNxp7PP901ry/ngf/rolcQHQt9EPgzKdtgSjYp+0/+PiGeS8Xe/arUNOl5fw8VI3KfN6OgWPw2nNtd4kNHL/1xqTmP/W9H75QSIss2N8q8m9iX88rvdWSoKdc+4xKz6lhfixzVZd60tVT+/MbMHJh0x3jgY0YJTuX7RG/X18tVYUOc9ztAqVJF1t93EJ8Lu1mqql2zEwVmq7j9Pp/R328CFf13qTknfI+JgL97BkOvvx/025KGLVshH6vyMSDO9eH46H37htv4DEC7OnGh0YPGw1VobmxFe5c+Q99camtFq6ccZ6oa0HquE5f0GfzoaGnCOVcZmk424UKbPjWADuV9+vwaGr9KrIgrt8tPzfxd2gaVqi3HoDxFk36E1m6F6om9PjDXP9lUE58gynlHsh3PYBrs/TwI+v6dDDYnrIvLYNc9pBlsw7p9uuALGNzv3JOXCFuy9DS92i5WeeuzMXBOXeZ1cViPhT4Kxs80IOlWmDduhrMmHzb4CUAGlQf5yTakVIv7rVZT1Xfs83/MOGHdlIJSOdgZhuur+trWh+ta2jrxIYWnuAw5T6UN8mcc68dEcG7fuAtAz//lORxf/RBOZdrQvHETGjOz8dXqx3Hizx506DMH0lWHhs2P48TqbJx+9Bm0fOtxnM54CCeynkODp1OfGwBw6VwZ6r/1EOotOWh68jmcezAHp1Y/hH+88D6aAwXAXQ04/cL3cEz1PqdWP4Tjm3fhXJ8/LI0VxswcYKNSFcaTZ0OR2eTzQ9Bz1AWTtzpLHzpzSFuXhSJVNR5NdRiJcYkZbrkKjPgkFZBKGyqGpvqpcUMlSiFWqTIlmzSfUZQG6/oiXVVCE1KS9Msk2xzafbfeirT4tchB4M/fl30zLC53P/dl22vyYdtmhknz40/cnw45z04USNUS/X8nw6TGDVdSihREOeHwVlNXG83bhwF85/rt1XGXu2FeIl4tPMUF8CnXijfBXKHqEEa+dvRwTg2xwTz/er8uBvGx4MflfSa3XOIIOLF5o9jUYTD3d/+kYctWF2yZBTCv0wUj+uNacx77346euVFW4X29BzsLfc4ErR7fP7ho7tHP2oDstZrfB4GOGWe2DSlySXIfr6/DLd0Kc+FmbC5Pwdr4QJ/R328ClYDXOP/HRMDfPcNCvy3i8Z0yoNMxwPbpflPqKSMwOGH1tikusQ5aD73jKgBt+csmnM0rg9ABAGEwzAwTEzoacOkFG776Y53uFf40oSH3e2g70CDOhkfBMFlKOlGGtpwf4qsT6vwA2srQ8Ohz6KiSgtNp0UAIAHSi+895OPtCGdp1LwGacOqH/47WP9cBXer36YRw4BU0fXcHzgcKXGlsis9F6VaXXCUvrjAHtX6eHBo32GH2VrPZjt6f9Kc7UGoOUB0mQB6HvNY0OKrtcKnarfalDU5fpRWWAhmJ2JlZqXl/b6P9tMJSZVsNicivMSK3XL1M1XB/PeDw2XdG5BarP7+ubU9f9s2wuMz93JdtX1yAnGp973e6PJllMEvVEo0b/H8nwyI+F3b5vR2A/PQ7DVaztxOiUbx9wAC+856P5bSnlDRLudlPCWgaHLvMSlVb+drRwzk11Abx/Ov9uhjMx4Kvy/tMJpjLVU0ddkklYYO4v/vLuMEOM3L8VCHv6TwOsB09EoNd8T5qQZnZ90zQ6un9B5GqSqr+3O0rk7lM/n3g77vze8yUWGFRV7E3JCIfga6vIykNVnMRXMlSUB3gHuD7m0C7Dv/XuADHRMDfPcNDuy19Pb79CbB9ut+UgxVY9pWhublZ0C+c8jM7un/4NAww6JNGr65y1Gc8g44WwLD8O4j50UpMCReDz1PP2XBhXysweSWm7PoOYkP0L1Zccv0CJ57cAyAKoT+wY+aaWQgH0HFiD0599xe41Ajg3mcw7/vJCJVec+63j6PplQYgxIiIgv/CbGMY0NWEs7/dgvOvegDMR0TRTzF7nvI+7fuew1dPlwGIQsj3f4xZ9xoRDqD18G/Q+MPd6O4CDI/YsfBfhufmMBwqTjXgwde34/DDj+iTelRRUYGEhATExMTok4hENflIfNaESj8B+5g3nrediHw4sxPhfmqgP2YpKJVYkXh0i0/QSTSSdu/ejdTUVP1iYFyVgB7Zg44WACEpmPQDKfgEgPBZmPndb4gFki3v42Kl9mV6597aI04s/yamS8EnAITPW4lpjyaIM3sOo1l+RR3a3xNLSw3/9IQYfAJASDRivvkEJs4R83S6muRXAEDLO1IH8EsfwXQp+ASAqKWPYfID0QAA4Z1DOK+8hIiIiIiIKKiNmwD00rXfxIziAswo3ojoSF3izFnSjmiFoESOfkV9qwAzigsw8wepiNClTZ45S5xoaUG3vHQ+ZhfswKL9O/yUVobJ1XeF5hbV8jp0HROnJpgToP+4MdcmixOeBvhvcUpEGvG547cEcDxvOxH5SCtk6eeYk+5g6SeNKuMmAA2NjEJUbDSipoXJVWNlVVVSD7ZGhMTpE7UipkUjKjYak/RRIYCmT8vFiYQ4ucSyR11n0X1SnJwwd7YqYT5Cl4hT3bV1Pr3rnj8mtfTo6/sQEREREREFgXETgAbWilPbdkEAgOQ7EDVHn95HLXvQ+ppYjTbEcgem6NP1uppw9reviNWCY9dgUqpUNVcyLSNDbIH7t9dwqrJVXn7p3AE0vyp2lhT64Mre34eIiIiIiChIjPsA9PxrT+PCAQCIQvi/ZsDboW2/dNXhq+//Ape6xGAy6h6xjaZfJ3bgH3fej2MrcsQOiGYuw6RfPYYYXcdHoQmPIHpDMgyoQ8fjOTj+6CbUPZ6DE5kv4lILMGHtM4hdGaV9ERERERERURAb1wFo28EX0fRLsTrrhG8/j5lS08r+acWZn2xCexXEXm5/6htM9sQQF4fQAPVoQ2bOh0EarkXwVKGrskkckgVRMFw5Wew4iWhAPMhPHlhX7yPJk5fYy1AUWs7sXoaMqMlHYg9d3vf3/Wjsc2YHPl7GOk+eVTeswWgyOq95RDTUxsC1oSYficM8jMrlGr8B6IldOL35AAQAhrs3YMbD833bhvbB+T8+jZa/tQKIQtiWH2P2Qn0OnTkZmF5cgNhfPYmJS6MgHC7C+UdfxBl1H0QALpX/Bmc2isOtwLgMET96ElE/fgTh5mgAreh6wYaGv2h7ziUirbRCoeeOGeJzUSkMwZhuREREROTX+AxAu+rw1Y9fEYO7hCxE/2CZT0+zfXHp+A6cU5Wgzrq1D1ViQ8IwKTYaUxJSMee/foyJ8wA0HsCFErFdp6gJjf+zW2yXan4EsQUbMPvuVMxYnoG5L/43Jt8tvk/Xy0Vo7FK9jMYkT16iNBCxaqBg6WmXM1s1eLRcMuGEVT3QtJw/H/nJBhiSf4QfJcfBVlEEizS4vbZUxwmr9DpndiLy86wwyPm879dLyeIA+N1OqRTTu42bpX6+vE8s872vyXZKpZnafSGX2Ki3X71f4ITV+14l4nZ6t82Tl4i4jW4UZUjrL7EiMS9f3Lcj9qTRo2yDquRWve+sJdKYcHlOv3n12+ldpt62ofye+0Z6Iu3vs/rbB5rjOx8ef+eA5nUBtl393crHk27/DQNndiLyS1TvrzrefL5rzbmQiPwaP/tHf375uy5o9pVq//kM5j40Ap3/6uNVXu5nme9+ge5auBnS4GYB8uv3oyrzCOyPHgU8v/1/zuG8jgcD3++WgpEnL1Fz/Onn4efYDXT/0izr8feR/vroQb7u91DAe8UI8Hcs+72WS3y32fe65m+dI2EcBqC6KrOb78fUgdRlbXkfDd8rkoPYaQ8MoAQ1xIiIu8T2ot2fVqHdu7ztQ3SWQ2yXmpOBKZrPF4Xpjz/c53FLafQzbqiEIAgQBAGlsCkX0m0WONaJy4VdZtgy8+GBB/nJDlil/MLzZbB4L57bCoBiAUL5c3iuvBb2pCyUCgIc6ep303PDVm6FIOVLK5TWK9Qip3DzoP4o97udJVZYXHbUCgIEoRQpLrfqFUUoQKmU3wJDJlDq3RfP+vlk3u0XBJSabdisufA6Yc2QXi+IpabGDZWo3WpC1i4BgjSMiXtjmbhvR2hYE2e2Rd4GoToFNinwthTmSPtI+T7dG21y3tqtLli8Qfp28fsUBAH2cot8PKm3bSi/574rgkX+rKUwbxQ/q999APXxnQt3tgXYJeUpz4URgDM7DgXZtT7rg3rbhVrYXdKxF5+LSmk/CbsA27D+CHHDtsl7PNbC7rLIP74s0jEvCLVI2eQNPLznQiXWFltU2ymV7pdYEac6RkrNNt/rgua8SIPDu+3VOSjwdz4NMr/nf00+ElXnpVCY5n9ZgP3izLbAtVXaF8UpcFVIbxYgv3o/aocpGf790Ru/53fAzzl81/ERF/C7pWBj3GCHuXCn/IBwZ6EZdp8aS6pj1+Tv/uV77wYC/T7yd/9wI1f3e6ine8Ww8ndv7/Fa7n+bNdc1d/CcH+MuAD3/Wj+rzPrTVYevvp+HzkYAsamY/EIPQWxXJy40NqG1sRXtfkorhQvSSJ4tHWLzTgBobJLGEY3BhGlyVsW0GLGH3D6MW0pjgfJU27LNjTJvDLa+VAke063IqiiDu2YnCqQneQaDAYaMIrjLpRestw9g7DcT7E+pgi25VCgOtgoX3IN6UfbdTuf2ImQ9LwYQgBFrs02q/FnyzcqUbFLypVuRpcolU21/2jp9jjRY1xfBonuaqGfaumUEq+s64djmhm2x9N0utsHtcsMTvxY5sCFOVypr2loqb68xMwcmlxvvFBfAvc0iP/1UH0+abRvS77mvslAqB/ppsK53o8wdYB/A9/stytDWCnBsU44XIA1btsLPthuxNtvsfZHyNFl9Hg0LE+zF2uPeddQD5/YiuDfGSd+f+rtRts2YmQNsjNM82daeR0DaU3bAz3VBfV7IT8nV+3hI+Z7/nuICQHfO+Vvmf7/ovvP4tchJ6ik/NPtRb/j3R8/8nd+egJ9zOK/jIyvwd0vBJw1WcwF21gCo2YkCs9XP/VU5dj1+718B7t3+fh8FuoeqX9fLvWJY+bm393wt97fN0FzXgun8GFcBqL7ToT5VmfWh73ToSUzvqevcjndwNjMHpzOzceaAFGx6dXlw8bA0xIpxPuRPM8+IkBAAqMPFv3p8xgFt27enz+OW0mjnQX6yDSnV3ifd6gAsgCRviaH0N2ildU5YF5fB7n3ytl6ffjkGsJ2DLK1QgFAMWEa4yk3PxKe08ndbngsjjMgtFyCsc8DQhyo1Jm+JkPqpqsZQfs+Dwd8+0El3QBBKgUzfKkp95clLhC1Z2lfVdgz/EelflrdkVxD8lNQpJbfW7YaBVx0usSKu3C69R6n/BzqD6vLP/173i06/8g/7/higPn3OYD+/L1+/vlsaUWnrzCgo9sBTXADzut5/q/i7f/Xv3t2H+0fQ6N+9va+C5fwYNwHopeM75E6HsPQxTP36ZFxsbEKr7q+tw/uKTpw/cgCn9x1A43ElcFRKUMMQ+r0nMXmy7zpaG1shrybyDkxcLk5eeu6HOOlqQHsX0NHiwanntuDiCQCYhYkWdRe8KYi8VwxHhVefxsnXytHc0olLba04t+9FnH5OasliXjnwcUtplHCjrMIMUzykKiqqx3DbHKr2XTYUrbciLd4Ec4W+emlfFMEhty+woUifDAA1briSUqQf4k44tukzXA7/22lKNqFou7yV2u0fCvG5qKxWPVEMpMQqtz1zZntvDE5YB/qDv09MSEkqClwVNN0BYVcWXEfFdLdctQlwPmsDstfijiVmuDf2UuVuSL/n/lCOSdTkw7YtC9b0XvaBhlGsWoUyuKUSbuV1TmzeCKT0EOe4y90wLxF/mniKC6QnycPFjYJi7WfNyTSK58OmvgXUaYUCSteLT7fT1mVpXud81gYkB954z1EXTN70Eof/68Gg8n/+i6W52uPV3zL/+0U8VpRjaCcKpCq4/vMHNvz7o3f+zm/05XMGzfk9NPr73dIIS7fCXLgZmwvNsPo8DNUy9nT/0t+7/f0+6u0eCsi1ofpzrxhyqnt7j9dyv9usFUznx7gJQC+8947YXhMADv8GTZk5OO3n7+wR7yu+QtvLL6L16RfR+t5X0rI6tL3l/do6cemF7/m8Xvz7NZSasWGYsWEDwmIBdHhw8cnH8dWK+1FvseHCHrEX2wnf/hFm6J5AxORsQPhCiD3e/vIZNFoewonV2Wh6+oC4HbHJiPz+moGNW0qjSBq2bHVJVWotKDOrroLrAYdUFSWuMAe1hWliG6BqO1wZUhWTgE/NjFibLa7XWiJW4/C+xoIc/0/O43NhN9sQZzDAYHAAg/rk3P92GjeUwu7yVrnRbf+gUnXesbgAOVKVH2NmjrhfRqzTITUjcstLYZarz6g6XPB+9gwo1ZLNZXJVbAtKxbYx6Q6xvZg3v7+AeUi/5/7IArarvpNqB9IC7QMdpSOGOBRki9U10wrVr7MAu3p+8qs5J8rNw1wCaoK5XDnuvZ/VuKESpfJ34790V93BhAVS9dp0h+Z18vEQgHGDXdlX2+H/ejCo/J//iM9Fqfp4zXb6XeZ/vxiRW6y6FmaWwSxVwfWfP7Dh3x+983d+9+lzBs35PTT6+93SSEuD1VwEl3Sd7pHf+5f/e7f/30eB7h+630P9vFcMGX/39p6u5X63WSuYzg9Dc3OzoF845Wd2dP/waRikloZjwfnXvoezv1T3NOtf2H/twBW3AkAdvsr5HtprgAnf/ikWPDxfs6xnqZi8/0lMVy25dK4cZ/J+gfYDDcrCeQkIf/xJzEyd5b8Do44GnP71i2hzVqHbO0xLeBQmLP8GJn83AzH+2oeOYhWnGvDg69tx+OFH9Ek9qqioQEJCAmJiYvRJY1dNPhKfNaHSzwWGCCVWJB7d0mOQEdw8yE/eDFP5+Bwix5mdCPdTI/Sjh4LfqD+/ibw8yE+2AMWDeL3j76OgsXv3bqSmpuoXA+MpAA0m7eeaIERGIzJcnxLYpbZWXOwKR9TkMH3SmMEAtB94gaWejPofqAxAGYBSQKP+/CYSa2vEbXTDtLV2cI9l/j4KGgxAaVRgAEpERERENPr1FICOmzagRERERERENLIYgBIREREREdGwYABKREQ02qiGAiIiIhpNGIASjXke5Cf7GW5DxZndczrReOHJsyK/xtsFfjCcF05YfbrKd8K6KcVvN/u9CprtGlxj7xqmum6XWEd0uITB5sz2P3xSz/ydBzo1+bD2d71jbN9S8FKGBxv6IVCc2YnifSyIMQAlIiLSi89FpRCsvfCmwVGeiwH1GxnU20V+pTsgDPT7DkJphcLg9np6OcbYvqVgZoK9WoAgiH+12QWIG4MPA/uKASjRmKQanDl5M8pUKeqB6q0lqgSiEaI5JrOtUumIB/nZqifENflIlKucqo9vP0+RS6xIzMsX82Q7pdIk75Nn7w1ftQ6Dv6fFTlil99M/uU7M82g+89BVhXXCarCgqMKGOPkzBtj2Eqv286j3geYzKtul3S/e9auXDaSkKgio94XqB17wX/sCXLfVJXuqbUvM88jnhXKMqo9l9TGubLMzOxH5ecp61PvCdx+JJbH5eYkBzpP+09QyyM5XjjfV8az9HL7ngfqc9HeMBjo/1cu9+08pNR0Dxz6NGsYNlShdXwSbdJz15dzzzePN5+f8L/Z3jgc6xgPcV6TPpT4X9PMDxQCUaAxyZlvg2lorPmkrToGrQkooscKCUukJXC1SNo3fp28UJGryYdloRqn0VNiKIn0OHQ/ykx2wSvmF58tg8XMzdG8sE/MUpsGZbQGKpfzVKbBlO8VSRO86qnNQ8GzgMyGt0PvUuhRZSXaUbjDCuKFSfpJdCtug/DD3lQaH9J61QiVy4wNse00+EjMg70NBqpor7wOhFnaX72d0ZsehIFu6TgjiuKPaZaUwb7T4vC6o6fZF7VYXLNlO8TgrzEGttNyRrn/hyAt43VZywKraNrkUcZsFjnXSd7/LDFtmPjzwID/ZAuzyHuN2uDK813s3bOVWZfkm6QdnwPtDEQpQKh8jg2pbgXxulppt2FwiXRM035X+PFCfk7XIKdzscx/ze36WWBGnWq++FHbUH/s06qStyxIn+nLuuf3n8XcdD3SOBzrGndmqa4WuRoBxgx3mwp1SUOrBzkIz7INQg4EBKNGY44RjW5ZygYhfi5wkKWV7Edwb46SnX3GwVbjg5g2WRpCnuADYukWuEirfkAOp2YmCiiJYvE9rM4rgLnfrc8Ekr9MJxzY3bIul/IttcLvc8KifOKuWBSYFf/LNWXlibNnmRpnvRxh8AbZdvw+9lH1gxNpssy5Vd53wuywNW7ZieLZtkOj3hXGDHVkuNzzxa5EDG+KGrLT6cgW+bivSYF1fBIu+1H99qRJQp1uRVVEGd81OFMCOLd7l8bmwr/de702wPyXtofi1yJEOjcD3B/1xMojW2+WgVj73+/Jd1eQj0edzqvmen87tRch6PlB129F/7NPo1Zdzz38e/XHr5e8c1+dVjvG0dVkoyghUwyENVnMBdtZI9yCz1edeMxAMQInGmSzvUy7N0zKiUSTJLpdiCIJS4hdYllI66H3CW2JFXLldfhLcS9gLT54FZc972056kJ9sQ4rUnqd2q0mffej0e9tJZERuuQBhnUNXJW10SSsUIBQDliGqIhoc94fevisnrIvLYJc+Z+l6ffoInp9E/eDcXgTzEjEg7Mu515c8A5LugCCUApm+VXABIG2dGQXFHniKC2BeNzj3HAagRGOOCSlJRXB4b9o1O1EgVeUyJZtQ5K1uRRQEjEvMcMvVe8QbsswlPXUF4HzWBjcAxJtgrpCq6vWJeD5429l4eY66YEqWfpiWOHqu+FuTD0u5XVVt042yCjNM8ZCqJA1TMUmAbTdm5gAbfash9kwsTdPuF/0yJzZvBFJG0e93/b7w5NlQZDYppV7pDgi7suA6GmxXwcDXbR/xuaistgPekv9tDu32rrciTSpFlI+VmnzYtnmPWf+C7v4Q6LuqccOVlALxsHTCsU2bHOj8TFuX1cP29XDsq4Y8cmZ7A2InrOO4Axm6fM5sAywusZZCX849/3n0x21P9Hn113cjcstrYUeZeK9VS7fCXLgZmwvNsA5S8wUGoERjjhG5xXa4MqRqepllMEtVuYwbKlFqtiEuQGNzomGX7tAckw65LNKI3OfNctVZR7Jd+sGZBke16vj2W0KiZkRueSnMctUlseTIuMGuLNuOHkpAPcjPtMG9zSK/3pANbNnqkqrCWlBmHsoILQ1Ws7fzlQDbHp+LUvnz9L1TpLRC9X4Rq19pl1mAXYP4lH046PZFXGGOOFyNXGXTAEMG/FRZG2mBr9sKVUchiwuQ461itx5w6LdXv77FBcip7rn346C5P/j9rlTnAXJhlz+nA/ApAU3zf37qrjX6EuRRf+xTkFM1BTEYxPacUpOOvpx7gfL4u44HEugYVzr1ikNBtm9zDvH8K4LLb9rAGJqbmwX9wik/s6P7h0/DAIM+iWjIVJxqwIOvb8fhhx/RJ/WooqICCQkJiImJ0ScR0WhTYkXi0S0+HYQQkR81+Uh81oRKVsUmoiEjdWpW3L+HMrt370Zqaqp+McASUCIiIiIiItITO+uLQ0F2ab+Cz94wACUiouCR7mDpJ1Ffxeey9JOIhox3SKPBvi8zACUiIiIiIqJhwQCUiIiIiIiIhsXYD0Br8pHYS69Qw8+D/OS+91RIREREREQ0FgRlAOrM9t8FsUzqorvnrveJRhdPnrXnByUlVp9u4weDJy+x/+dSTT4SOQYaBbFezycak5Tv3YP85P5eo5yw9vTbYzTo9T7hhJUPv4mCiGp4pQBDBPmoyUfiKD+PgzIATVuXBfgZbNvL+awN7iRx8NbRyYjccgECOw6g0So+F5VCz2PKEREREVEvkuyoFQQIggBBqEVOYdyYryUZlAEo0rfAngQUbfe3851wbANM2WsxuP0xEQUPZVBg/ZMwt1h922CAQV0CWWJVPT3zLhdLAPLzEqXBidVP2cRq6Z68RMRtdKMoQ1UlvK/rki+OUpVyv5+XaKT5HvcUREqsSMzLF7+jbKf2+5JLI9XXGPGa5MxWl27qSy49yE+Og62iCBZvbSmp5pTPtVO9PNshryHwdc3f5xtZ4jAJ4meyblenBN9nJaLeGJFbXoqsbTZVbQ4/1y7Nb0X1vc3PeV+Tj8TsfHE9yfnw+F2nv2VDJzgDUBixNtsEbHP47oASB4pgQk6mGH6qL7z9ushqbkb6Lw/yF5GY51G+YO8P7l5fK/HJp/2SfX+o+xbD+1SNLLFK69Hl9fekRPf+vb9fgO2gYZdWqH4Stlk+D9wbbUCxmFa71QVLtlP8njOAUunpmbwcAFCEApRCECqRG58Gh/cJW3UOCp51wrihErVbTcjaJZXI93ld0iIAzuw4FGTXSp+3FOaNFh5HFER8j3sKLu6NZbAKAoRCE/KTHeK0IEB4vgyWPA88eRbVNaYvNS+MyC2vhT0pC6WCAEe6t9aGtN5dgC3PI96LM20w75KWrwOKpDUEuq45sy2AN3957sg/CK/Jh2WjWb5mW+Ut8Pjdl0Q0GqTBul6ccmZb5N99QnUKbN7fZNsscKzzXtPMsGV6A8sA5/22AnE95blw+1ln/6+zlydIA1DAmJkDE4rg0AVgzu1FQFIO1sYDgBObC3M0xdZ22BDnLxhT8eQlwrC4ADnV3tcJqN0K2Bb7CcAKLbAlS1+IVGXW+ay/1+qeFpRYYVisurEJAmq3pqhzaJVYYTCobmyCAGFXFooy/AShKILFoDrAdmUB2yzafD7vXwrzxjhVEOpBfrIFrq3eg01A7VazagU0ouSHB3GwVbjglo5L01ZlIGBjZg5MLjfeKS4Atm6RLxbGDXZkudzSgxmRjwcAAAstSURBVJgs2FVjN8kPbBbb4JbzKDz9WJfICcc29fI0bNkKlLl12YhGUG/HPY0sk/eaU7MTBVKppcFggCGjCO5yN4yZOcDGOD/3wv6RHyZL60XNThRA1Zwn3YosMWfA61rauiwUZfj5rTBC9NfstHXiFgTal0Q0mjjh2OaGbbF0HqvvYetLxYdrkK5dFWVw93Ter7dLvx/9rxODdJ3tq6ANQBG/Fjk+1XD11W/T4NA8gTQi9/ks/yWnMic2b3RrfshDGmi1dL0bNt3TcTdyUKr70Z1WqC0BMm6wI0sTLDthzSiCaWutcnAAMG7IDfBEwYP8TUXagwnigOy1W00o2uRbqpu1S/V0wqfKsr/1pcGxKwvujVJpWs1OFFQoJckAYNzg0GwXjRQnrIvLYJceDJRKT8EuW4kVceV2+YGE9DOFaGzjcT+6aNpCSQ9+pdJL63bDgKuGefISlYfJ1XaY9Bn6Kt0BQSgFMvtR42qk+NuXRDQKOOHYZoYpHgDEmhzyedxbzYs+nfd+1jkI19n+CN4A1F813BIHivyUwmiq4WZ4q58EoKvCq2ZK9lPt12zy/0Vrqrda5EovYpobrgDv4VfNThRUAFnrfA8S4xIzUFGAnZqnrVmwajpgMsJkBuB9KhJofaYUmCCVpsWvRU6S27fklkZejRuupBTpB5L40MXLXbhT/sHjfNYGZK/FHZk5gPfBAgBPng1Ffo5bz1GXeIzDex74Eksael+XIg3W9UVSdTZID3iAlAH/uiMaXH057ilIxJtg7qEDwrRCAaXrvTVClIe+njxbr9+ru9wN8xLxSuYpLoAb3vdT3V/l46O365pUxRdl4npGkHGJWXtf2C7tiV72JREFKyesBgtcW7cgDSakJKmvRSqqeMWTZ0PReivS+nTe97BOn+vs0AniANS3Gq5zexGw3qqU/ElBYJy6Gu6uvjzf9j5V0DIu8a2CKv9wkUmNdDVVeHVP1d1lcAd4j8BM/n+0m7yBSP8VZajbd0rF7HKqt42Mt6g+eKoUjXvxubCbbYgzGGAwOABVCajJXCZXrbCgFJUbjEB8Lkq3uuTlcYU5qPXzxMu4wQ7zxjjxWNgO+Zg1ZubA5e2EqI/rUksrFKt3ex/GYJe2hgDRSAp03FMwSoOj2i5ej6RrkLVE+5DZArEaWdpTSj4Lcvx8r0aszRavZdYSXf5ys3RfTYNjl1mpiqY6PgJd15ROP+JQkK1UfR0x6Q6UyvcLAxzKFvjdl0QUhCqUc9jbHK9yg1H6ra6+Fqn6c1kPOHx+q/XlvPe/Tn/X2SHV3Nws6P/w/NNCt9AtjLxawZ4EAetLBUEoFbIAIWuXklq63pumsitLALIEeWm1XTDBJNir1emqeZXarSbVa8X3Nm2t1WbSr18QfD+b3zxqunVX2wWTbttk+s8bYN2l6yEgyS7UCn62uQ9K10NAoM8wTMobvhISf/Vzn+Oxt79Dhw4JjY2N+tUREREREdEIcDqdPr/ZvX9BXQKqbtOZn2dDkU/VU19y9ZNA0q3IgttvJynucre2hLWv9NW60q26NqG9kNq7uo76Fod7jrpUnS71kVS9tqDYd32BpBXWwh7gMxAREREREQ2GIA9AlWDOttGt9JQn8WmzWWKFRdVezr80bNlq8unFzpOXCMu2LJT2Ut1QrBLr2+GQVqD3yA/Q3lIMtN363qdKrIjbCNiLe2lw7CPA+mrykagaSsaqrv8ttRv1tpEhIiIiIiIabMEfgMpj4fh26mPcUKpqw2iAYVMKavvQBtS4oVIcM8fb7kNuR9qHcW/ic1G61aRqX2lDSrVvz4r+3wOB23OmOyDo6m0bMoBS3ZiLfZbukIdxkde3uAA5Tylb6FLV//YO2aLphZeIiIiIiGgQGZqbmwX9wik/s6P7h0/DAIM+iWjIVJxqwIOvb8fhhx/RJ/WooqICCQkJiImJ0ScREREREdEw2717N1JTU/WLgdFRAkpERDRCSqxiD9FEREQ0KBiAEhHRKOJBfvLQjF/szFZ1cS8ugXVTSq9DERENqhIrDMn58tie/klDwnEINSIahRiAEhERSQNwi2OvSWpM2FLe307giC5TugNCb8ddyWYUZNdCGGg/EUREI4gBKBERBQFviY4BBoNYwqkpkSyxwpD9O+Qnx8FWIXY+Zy0BnNmJyM+zwiDPKx2vqUsz1YNse5frl3nyrKrSJCesi+PkwcG9PYqr30+9nGjQqHqp93u81eQjMaMI7o1x8rmiPpaV0lOxtkB+XqJYUvorKxLz8mE1KCWn8vmirmZeoryftkYAEdHgYABKREQjzpltAYoFCIIAoToFtmwn0gpLYd64GU54kL8JKC38Z+SW18KelIVSwdtrtxu2cisEaT6tUFqHUIucws1iVd0Sq9TTuZhWucHof5nMg/xkC7DL+3nscGV4q/0q7ydU2+Ha1FtVSaLL4ed4i89F5a4smLbWQhAcSNMdy6VmGyxy4FiEApSKJaVzAffGMlgFAUJ1DgoWG+BYJ54rdpdNfPhSk4/E7dL7CQLs5RZW8SWiQccAlIiIRpgTjm1uZdiqxTa4XW54kAbHLsBiiEPZ84GGyTLBrhpeCjX5SDQYYDDEwVbhgrsGcG4vQtbz2iqN/pbJanaiAHZs8Q5LFZ8L+3pxXZr3i1+LHLPqdUSDrvfjTX8spz1lB8rd0lwW7KqHK/J46vEmmJO8x7gRa7PFFXuKC+DeZpFLQC3b3CjzroqIaJAwACUioiAglmp6S156bQPnlxPWxWWwe0uC1uvTiag3Ysmqci5yfHAiGmwMQImIaISZkJJUBJtPezMnrBlAqVAKyFVge1DjhispBSZAKlUVF6ety0KRrqqsv2Wy+LXIgQ2bve07a/Jh22aGiZ29UBDSH8vOZ21AsngW9JdxiRnujVLVdSKiIcIAlIiIRpgRueWlMG+M03R+4sy2wLV1C9KQhi1bXbBkO6Xqgi65EyKN+FzYzTap4yAH4C0BTXegVF4udazib5nMiNxiO1wZ3irBBcipDlQFmGiE6Y5lC0p1bZr7Id2B2q3i+SWei3148ENE1E+G5uZmQb9wys/s6P7h0zDAoE8iGjIVpxrw4OvbcfjhR/RJPaqoqEBCQgJiYmL0SURERERENMx2796N1NRU/WKAJaBEREREREQ0XBiAEhERERER0bBgAEpjgiD41CQnIiIiIqIgwwCURr3w8HBcvHhRv5iIiIiIiIIMA1Aa9aZOnYozZ87oFxMRERER0TDr7u7GhAmBw8zAKUSjxOzZs1FXV6dfTEREREREw+zYsWOYPXu2frGMASiNegaDAZGRkTh9+rQ+iYiIiIiIhlFVVRWuvPJK/WIZA1AaExISElBWVqZfTEREREREw+Tzzz9HTEwMQkND9UkyBqA0JkyePBmzZs3CkSNH9ElERERERDTEzpw5g+rqalxzzTX6JA0GoDRmxMfHo7u7Gx988IE+iYiIiIiIhkh9fT0++OAD3HzzzfokHwxAaUxJTExEREQE3njjDXz55Zf6ZCIiIiIiGiTt7e04fPgw3G43br/9doSHh+uz+DA0NzcL+oVTfmZH9w+fhgEGfRLRkKk41YAHX9+Oww8/ok/qt46ODlRVVaGpqQmxsbGIjo7GxIkT9dmIiIiIiKgfBEHA+fPn0dDQgO7ublx11VWYM2eOPltAAQPQb6fcqF9MNOTeOX5sUAJQtfPnz6O5uRkdHR36JCIiIiIi6ocJEyZg0qRJiI2NRUhIiD65V34D0PIzp/SLiIZFREgoFkfH6BcTEREREdEY4DcAJSIiIiIiIhps7ISIiIiIiIiIhgUDUCIiIiIiIhoW/z+a8gcW1/VOdw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451ADB9-E469-4342-ADE8-A8990D1D7A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885" y="750468"/>
            <a:ext cx="893333" cy="893333"/>
          </a:xfrm>
          <a:prstGeom prst="rect">
            <a:avLst/>
          </a:prstGeom>
        </p:spPr>
      </p:pic>
      <p:graphicFrame>
        <p:nvGraphicFramePr>
          <p:cNvPr id="2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27830"/>
              </p:ext>
            </p:extLst>
          </p:nvPr>
        </p:nvGraphicFramePr>
        <p:xfrm>
          <a:off x="16847968" y="2746504"/>
          <a:ext cx="6577297" cy="77856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1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62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MES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META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28">
                <a:tc>
                  <a:txBody>
                    <a:bodyPr/>
                    <a:lstStyle/>
                    <a:p>
                      <a:pPr algn="ctr" fontAlgn="b"/>
                      <a:r>
                        <a:rPr lang="es-MX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SEMESTRE</a:t>
                      </a:r>
                    </a:p>
                  </a:txBody>
                  <a:tcPr marL="23522" marR="23522" marT="23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90%</a:t>
                      </a:r>
                      <a:endParaRPr lang="es-CO" sz="24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22" marR="23522" marT="23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97%</a:t>
                      </a:r>
                      <a:endParaRPr lang="es-CO" sz="24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n 1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B41E16C6-4B40-C0C8-B79E-F69598A94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213" y="4114992"/>
            <a:ext cx="15054297" cy="7965523"/>
          </a:xfrm>
          <a:prstGeom prst="rect">
            <a:avLst/>
          </a:prstGeom>
        </p:spPr>
      </p:pic>
      <p:graphicFrame>
        <p:nvGraphicFramePr>
          <p:cNvPr id="4" name="14 Tabla">
            <a:extLst>
              <a:ext uri="{FF2B5EF4-FFF2-40B4-BE49-F238E27FC236}">
                <a16:creationId xmlns:a16="http://schemas.microsoft.com/office/drawing/2014/main" id="{821D4FD4-E1FD-E6DF-1912-68A5A8BE6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766114"/>
              </p:ext>
            </p:extLst>
          </p:nvPr>
        </p:nvGraphicFramePr>
        <p:xfrm>
          <a:off x="8011632" y="2825219"/>
          <a:ext cx="6577297" cy="77856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1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62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MES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META</a:t>
                      </a:r>
                      <a:endParaRPr lang="es-CO" sz="2400" b="1" i="0" u="none" strike="noStrike" dirty="0">
                        <a:solidFill>
                          <a:schemeClr val="bg1"/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>
                    <a:solidFill>
                      <a:srgbClr val="25B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28">
                <a:tc>
                  <a:txBody>
                    <a:bodyPr/>
                    <a:lstStyle/>
                    <a:p>
                      <a:pPr algn="ctr" fontAlgn="b"/>
                      <a:r>
                        <a:rPr lang="es-MX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MAYO</a:t>
                      </a:r>
                      <a:endParaRPr lang="es-CO" sz="2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89%</a:t>
                      </a:r>
                      <a:endParaRPr lang="es-CO" sz="24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522" marR="23522" marT="2352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97%</a:t>
                      </a:r>
                      <a:endParaRPr lang="es-CO" sz="24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Garamond"/>
                      </a:endParaRPr>
                    </a:p>
                  </a:txBody>
                  <a:tcPr marL="23522" marR="23522" marT="2352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2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1" y="1888783"/>
            <a:ext cx="11951193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defTabSz="825500" hangingPunct="0">
              <a:lnSpc>
                <a:spcPct val="100000"/>
              </a:lnSpc>
              <a:spcBef>
                <a:spcPts val="0"/>
              </a:spcBef>
              <a:buNone/>
              <a:defRPr sz="4400" b="0" kern="0">
                <a:solidFill>
                  <a:srgbClr val="5D6267"/>
                </a:solidFill>
                <a:latin typeface="Neo Sans W1G" panose="020B0504030504040204" pitchFamily="34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Helvetica Neue"/>
              </a:rPr>
              <a:t>RECLAMOS POR TIPO - SEDE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35048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" indent="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ENERO - JUNIO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020164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6647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21827052" y="631920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09067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22083132" y="1854295"/>
            <a:ext cx="535596" cy="310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PQRS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451ADB9-E469-4342-ADE8-A8990D1D7A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885" y="750468"/>
            <a:ext cx="893333" cy="893333"/>
          </a:xfrm>
          <a:prstGeom prst="rect">
            <a:avLst/>
          </a:prstGeom>
        </p:spPr>
      </p:pic>
      <p:pic>
        <p:nvPicPr>
          <p:cNvPr id="5" name="Imagen 4" descr="Imagen que contiene gabinete, tren, luz, carril&#10;&#10;El contenido generado por IA puede ser incorrecto.">
            <a:extLst>
              <a:ext uri="{FF2B5EF4-FFF2-40B4-BE49-F238E27FC236}">
                <a16:creationId xmlns:a16="http://schemas.microsoft.com/office/drawing/2014/main" id="{58AC0578-A8E5-A9C4-E0E2-9481EEFB7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40" y="4458445"/>
            <a:ext cx="10146081" cy="6629222"/>
          </a:xfrm>
          <a:prstGeom prst="rect">
            <a:avLst/>
          </a:prstGeom>
        </p:spPr>
      </p:pic>
      <p:pic>
        <p:nvPicPr>
          <p:cNvPr id="6" name="Imagen 5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06B0361-312B-4C6A-5976-9668178B0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4612" y="4566248"/>
            <a:ext cx="10431388" cy="641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4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data:image/png;base64,iVBORw0KGgoAAAANSUhEUgAAB1AAAAJMCAYAAABEoTTnAAAAAXNSR0IArs4c6QAAAARnQU1BAACxjwv8YQUAAAAJcEhZcwAAFiUAABYlAUlSJPAAAP+lSURBVHhe7N15XFNX3j/wD0sIm2waVBZFQUVwQ0VB20JtFW1HdGqpXdSO1U5H7arPjFo7o/6eturMqLXj8nTq0latpbRWsGqxVsGqoKAgCCqLoqwSBQwChhDy+yMhJJcAYVPQz/v1yktzzrn3nrvmcr/3nGOiUqlUaKWSkhKkpqbiP//5D0aPHo2ZM2fCxcUFYrFYWJSIiIiIqFUqKioAADY2NsIsIiIioia15D5CpVKhtrYWJiYmMDU1FWa3SmZmJt577z2MHTsWc+fORa9evWBhYSEsRkRERESdjElbAqhKpRKZmZn4xz/+AXt7ezz99NMIDg6GRCKBSCQSFiciIiIiarGKigpUVVUJk4mIiIiMYmVl1WwAVaVS4f79+8jPz4eNjQ2cnJxgYWEBExMTYdEWuXHjBtauXYtevXrhmWeewYgRI2BrayssRkRERESdTJsCqCqVCmVlZTh16hQOHTqEnJwcvPvuuxg1ahR69uwpLE5ERERERERERNTpyOVyXLt2DZs2bYKPjw+mTp3aLr2sFRUV4auvvkJNTQ0GDhyIiRMnwtHRUViMiIiIiDqZNvVHYmJiAltbW4wcORKjR49G9+7dceDAARw5cgTXr1+HXC4XTkJERERERERERNQpKJVKlJaWIjY2Fvv27cPt27dhYWGBbt26wczMTFi8xSwtLTF48GBUVlbizJkzKCkpQU1NjbAYEREREXUybQqgAoBIJIKrqyueeOIJPPXUU7hy5QqOHz+O06dP4+bNmygvL0dtba1wMiIiIiIiIiIioodCpVKhsrISRUVFuHjxIn799VecPHkS/fr1w+DBg9GjRw+Ym5sLJ2sxS0tLeHt7w9TUFGlpabhx4wZkMpmwGBERERF1MmarVq1aJUxsDVtbW7i6uqJPnz7IycnB4cOHUVJSAktLS/Ts2RPm5uZtHjeCiIiIiIiIiIioLVQqFRQKBdLT03HkyBHs2LEDCoUCzzzzDGbMmAFvb+82d91bx9TUFN26dUNpaSnu3LmDe/fuoVu3bnB3dxcWJSIiIqJOpE1joAopFAoUFxfj7NmzSExMRGVlJXr37g1fX188+eSTsLe3F05CRERERERERETUoZRKJWQyGfLz85GTk4Ps7GzcunUL5eXlMDMzw5AhQ+Dv74+BAwfCyspKOHmbXblyBVeuXIFSqcTgwYPh4+MjLEJEREREnUi7BlDrVFZWIi8vD0ePHkVhYSEcHR0xe/Zs9OzZEzU1NSgvL4dMJkNFRYVw0gbMzc3RrVs32NnZwcbGBgBQUVEBmUyG8vJyo8aNsLGxgZ2dHbp16wZzc3PWgXVgHVgHLdZBjXVQYx3UWAc11kGNdVBjHdRYBzXWQY11UGMd1FgHNdZBrTPW4f79+7h27RrOnz+PhIQEXLp0Cd26dYOvry+ef/55DBo0CD169BDOpt0olUrI5XKUl5fD2toa3bp1g0qlglQqxZ07d2BiYgKVSoXmHtNJJBJIJBLtd7lcjry8PMjlcr1yjRGLxXBzc9NrYSuVSiGVSvXKNYV1UGMd1FgHNdZBjXVQYx3UWAc11kGtK9XBxMQEpqamHRNAra2tRXV1NWQyGRQKBczNzeHk5ASRSISSkhJER0fj6NGjSEhIEE7agJOTEyZNmoSQkBD4+/sDABISErTzKCkpEU7SgL+/v3YeTk5OrAPrwDqwDlqsgxrroMY6qLEOaqyDGuugxjqosQ5qrIMa66DGOqixDmqsg1pnrENZWRlOnjyJrKws3Lt3DwMHDkS/fv3g5uYGe3t7WFpawrwdxjxtTF1wVKlUwtTUFKamplAoFPjiiy/w5ZdfwsrKCgqFAtXV1cJJ9SxcuBALFy7Ufs/KysKSJUuQnZ2tV64xnp6eWL9+Pby8vLRpW7duxdatW/XKNYV1UGMd1FgHNdZBjXVQYx3UWAc11kGtK9XBzMwM3bp165gAalMqKiqQnp6OtLQ03LhxQ5jdgLW1NXx8fODr6wsPDw8AQE5ODtLS0pCeno7KykrhJA307dsXvr6+8PHxgY2NDevAOrAOrIMW66DGOqixDmqsgxrroMY6qLEOaqyDGuugxjqosQ5qrIMa66DWGetQVVWFa9euobS0FADg7u6O7t27w9bWVjjpA6FSqVBbW4vY2FicOnUKIpEISqUSSqVSWFRPUFAQgoODtd+lUikiIiKMbn0hkUgQFham1/oiJiYGsbGxeuWawjqosQ5qrIMa66DGOqixDmqsgxrroNaV6mBqagqxWPzgA6hERERERERERERERERERJ2VqTCBiIiIiIiIiIiIiIiIiOhxxQAqEREREREREREREREREZEGA6hERERERERERERERERERBoMoBIRERERERERERERERERaTCASkRERERERERERERERESkwQAqEREREREREREREREREZEGA6hERERERERERERERERERBoMoBIRERERERERERERERERaTCASkRERERERERERERERESkwQAqEREREREREREREREREZEGA6hERERERERERERERERERBomKpVKJUzsKAqFAvfv34dcLodCoUBNTQ1qa2shrIKJiQksLCzQrVs32NraaqetqKiAVCpFdXW1XnlDLCwsYG1tDWdnZ4hEItTW1kIul6OkpARlZWXC4g2YmppCLBbDyckJDg4OAOvAOrAOrIMG66DGOqg9qnVQqVSorq7G/fv3UV1dDQsLC1haWsLCwgImJibCyR+a2tpaVFVVobq6WvsxdG8BAA4ODtrtAwByuRy5ubmQy+V65RojFovh7u4OsVisTZNKpSguLtYr1xRnZ2dIJBLtd9ZBjXVQYx3UWAc11kGNdVBjHdRYBzXWQa2xOtTdG5uammqfL4lEIojFYlhbW8PMzEyvPBERERGRIQ80gJqfn4/s7GxkZWWhsLAQd+7cgUwmg1Kp1CsnFovh4uKCZ555BuPHj9dOm5CQgG3btiE/P1+vvCEuLi4YM2YMFixYAFdXV1RVVSE7Oxv79u1DZGSksHgDVlZW8PT0xCuvvIJp06YBrAPrwDqwDhqsgxrroPao1kEul6OgoABpaWnIzc1F3759MWDAAPTt2xcikajTBFErKipw6dIl5OTkID8/Hzdu3EBFRUWDewsAmD59unb7AEBWVhaWLFmC7OxsvXKN8fT0xPr16+Hl5aVN27p1K7Zu3apXrikLFy7EwoULtd9ZBzXWQY11UGMd1FgHNdZBjXVQYx3UWAe1xupQd29sZWWlfb7k6uqKfv36wd/fH926ddMrT0RERERkyAMJoCqVSshkMvz++++Ij4/XtmAxNTWFXC6HlZUV7OzstA9kRSIR7O3t4e3trb25LisrQ05ODmJjY41qjWNvb49+/fohKCgIDg4OUCgUKC4uRkJCAi5evCgs3oBIJIJEIoG/vz9GjBgBsA6sA+vAOmiwDmqsg9qjXoekpCSkpKRALpdDpVLBxsYGnp6e8Pb2Rv/+/WFpaQlT04czIkB8fDxOnz6N8vJymJubQywWQ6Hp4cLMzAz29vawtLSEubk5AGDEiBHa7QNNq4eIiAhIpVKduTZOIpEgLCxMr+VDTEwMYmNj9co1JSgoCMHBwdrvrIMa66DGOqixDmqsgxrroMY6qLEOaqyDmjF1qGuNCgDdu3fHtGnT0KNHD2Gxh6q4uBgFBQUoKyvD7du3cfv2bdy5cwfdu3fHwIEDtUHf+/fvIycnB8nJybh69apwNg1YWlqib9++GDFiBLy9vQEARUVFyMzMREJCAsrLy4WTNNCzZ0/WgXXQYh3UWAc11kGNdVBjHdQaq4OTkxOcnZ2FxR+KGzdu4KuvvhIm409/+hP69u0rTH4ocnNzcfr06Qb7wsrKCvb29sLiHapDAqgKhQJKpRIikQimpqbah7CHDh1CXFwcRowYAU9PT/Tq1QsA0KNHDzg7O8PKyuqhPYQlIiKienVd4169ehXJyclIS0vD1atXUVJSgsGDB2PMmDEYNWoUXFxc4OjoCCsrK+Es2pVKpUJtbS1MTEy09wq7d+9GeHg4nJ2dMWjQIAwcOBDOzs6wsLCAhYUFXF1d0a1bN72u4oiIiIjo0VbXm0tVVRVqampQXl6OgoICKJVKbQC1trYWlZWVqKyshFKphKOjo/ZF/wdBqVTi/v37KCkpwZUrV3DlyhWUlJQgPz8feXl5KCoqQv/+/fHUU0/h5ZdfhrOzM8rLy5GQkIADBw7g+PHjwlk20K1bN/j7+2P69OmYMGECAODKlSs4efIkvvvuOxQb0X2yt7c368A6aLEOaqyDGuugxjqosQ5qjdXB3d0dAwYMEBbXUiqVSElJQVZWljCrRby8vDBs2LAmhytISEjA3LlzhcnYtWsX/P39hckNXLt2DVFRUbh586be8FnDhw/Ha6+9BgDYu3dvow1C3NzcsGDBAlhbWwuztC5cuICvvvqqwb6ws7ODi4uLsHiH6pAA6q1bt1BaWgpXV1dYW1trg6h3795FRUUFrKys9FqEmJuba4OtRERE1DnU1tbi/v37qKysRFVVFWQyGQoLC3H+/Hmkpqbi7t27mDhxIoKCgjB8+HDh5O2qrjeLurGrAODOnTsoLS2Fubk5LC0ttfcWdUFWkUgEMzOzTtPdMBERERF1vNraWsjlctTW1gKa+0iFQgGVSgUHBweYm5vj3r17SEpKQnJyMsrKyvDiiy+ib9++TT7Ma0+lpaW4evUqwsPDcevWLVhaWqJ///7o2bMnnJ2d4e7uDnt7e3Tr1g1OTk4wNzeHUqlEZWUlysrKIJPJhLNswMzMDDY2NnBwcEA3TbfF9+/fR3l5OUpLS6FQKISTNGBpack6sA5arIMa66DGOqixDmqsg1pjdbCwsGjy5f7Kykps27YNeXl5wqwWMSY4WVlZievXrwuT0a9fvyanA4CbN2/iyy+/hKWlJfz8/ODq6qrNs7Ozg4eHB6AJdqalpWkDrAqFApcvX8a9e/fQo0cPvPPOO7Czs9NOK1RZWYk7d+402BdmZmYQiUTC4h2qXQOoVVVVuHbtGs6ePYv8/Hw899xz8PT0hIODg7AoERERdTF1b/BnZGRoW6RKpVIMHDgQgYGBGDlypPbGpj2oVCpUV1cjNTUVly9fho2NDXx8fLTddxARERERtcZ9TZd6x48fx4ULF+Di4oKAgACMGTMGDpoga0dQal4KjI2NxcmTJ1FRUQF3d3cMHDgQvXr1gpOTExwdHeHs7PzAHxASERERNUahUOCrr75CdXU13njjDaN7olMqlfj1119x7NgxbcPK5gKonUm7NfmsqqpCfn4+YmNjERMTg6SkJEilUsjlcmFRIiIi6oLMzc3h6OiIsWPHIiwsDC+++CJMTU1x6dIlnDlzBhUVFcJJWq22thYVFRXIysrC8ePHERkZifT0dJQZMZ4rEREREVFTxGIx+vfvD29vbzg6OuLUqVM4duwYkpOTUVJSYlQrk9ZQKBS4desWzp8/j/Pnz8Pb2xtTp07FSy+9hKeeegpDhgyBq6srg6dERETUqVRVVaG4uBgDBw5sVfD02WefxVNPPSUs0umZrVq1apUwsTXS09Nx9OhR/Pzzz+jXrx9ee+01+Pn5wdHREWZN9LlMREREXY+5uTns7e3h6+ur7WnC19cXNjY2wqKtUlVVhczMTGzYsAHXrl3DwIEDERYWBm9vb1hYWAiLExEREREZrW7IB4lEgv79+8PKygpXrlxBTEwMevbsCXt7+w5pGVFVVYUrV67A1NQUI0aMwKRJk+Dh4cGAKREREXVqcrkc586dQ58+fdCvXz9hdgPC4OnEiRNx8+ZN5OXlYezYsU12adyZtLkFanV1NW7evInTp08jPj4ew4YN046F5ujoyJtAIiKiR5CZmRlsbW3h6ekJf39/jBkzpl2CpyqVCkqlEsnJyfj5559RUVGBIUOGYPLkyfDw8GiXZRARERERmZiYoFu3bujXrx+Cg4MRGBiIHj16IDo6GmfPnkV5eTmUSqVwsjaxsLBAnz594O/vjyeeeAJubm5Gt+IgIiIi6goMBU+7aiPLNo2BqlKpUFpaipiYGBw5cgT5+flYunQphg0bBkdHR2FxIiIiesRVV1dDoVDA3Nwc5ubmLb5BUigUuH37Nr777jscPXoUo0aNwuTJk/HEE08IixIRERERtZvMzEycOnUK33zzDcaMGYOXX34ZgwYNgrW1tbAoERERUYdQKpVISUlBVlaWMMsgLy8vDBs2rMXP31pKJpPhP//5DwIDAzFhwgRhtlZtbS1+++03REdHNwieHj9+HHFxcR06BqpKpcKVK1eQnZ0NAPD09IS3tzcANJqempqKgwcPAgCmTp2KoUOHwsTEBGhrF761tbXIzc3F559/DhsbG8yYMQOjR4+Go6MjTE3b3LiViIiIupj8/Hxcu3YNcrkc5ubmLX6jvrS0FAcPHkRKSgqsrKzw+uuvY8iQIey2l4iIiIg6lK2tLezs7FBeXo68vDxkZmZi+PDhsLe3FxYlIiIi6hD3799HREQE0tLSkJub2+znzp078PPz6/CeYOu68HV3d2+yC9+amhrEx8djxIgRePbZZ/UCu1VVVaioqMDw4cNhbm6uN117qaysRGZmJpKTkyGVSuHg4ABnZ2coFAqD6dXV1YiKikJeXh4qKytx7949+Pj4aJ9DtqkFak5ODs6dO4fw8HAEBgbipZdeQq9evfiQk4iI6DGVkpKCpKQkVFZWYtSoURgzZoywSKPu3buHK1euYNOmTXBwcMCTTz6JiRMnslcLIiIiInogKioqkJqaisjISFy+fBnvvPMOhg8fjh49egiLtlhGRgYKCgowdOhQ2Nvbd9iDQyIiIqL2ZmwL1IetoqICiYmJOHv2LABg7NixGD16NAAYTFepVPj666+1LX4HDBiAOXPmwNbWFmjLGKgqlQpXr15FQkICvLy8MGLECPTp04fBUyIioseYSqXC3bt3ERMTg8uXL6OmpgbGvqt169YtpKWlIScnB66urpg4cWKHdelBRERERCRkY2ODgIAA7dBUd+7cgUwmExZrlZSUFERFReH27dvtPrYqERER0YNw8OBBfPDBB3qfJUuW4JtvvkF5ebmw+ANnbW2Nnj17wtvbG97e3ujZsyesra0bTbexscETTzwBW1tb2Nra4oknnoCNjY12fq1qgapSqaBQKLBlyxYcPHgQixcvhr+/P3r27CksSkRERI+R8vJypKam4u9//zuefvpp/PnPf4aTk5NRb9gfPHgQhw4dgrm5OaZMmYLJkyfD1NRUO+4AEREREdGDcOPGDdy6dQuurq5wdHRsl3FQ161bh8jISGzfvh2DBw/mPS4RERF1GXUtUD08PDBkyBC9vJs3byI+Ph7e3t547bXXGh3eMz09HYmJiZg5cybEYrEwu1MyvCZGMDMzw9ChQzFt2jQMGTKE3esR0YOlzEbEomAMHeCFgaNCsTa+fd4KJqK2sbGxQc+ePeHu7o7KykpcvnwZVVVVwmIGSSQSjBgxAlOmTMHgwYNhZmbGB0tERERE9MDVtVCQSCSwtLQUZrfK/fv3IZPJoFKpeI9LREREXVLv3r0xfPhwvc/UqVMRHByMmzdv4t69e8JJtIqKipCbmwu5XC7M6rRa1QK1TmVlJeRyOezs7PQGgyXqFG7swPRn1yBdmG6EqV9kYX3n7cqbAOTtCsWET3X2rt0shJ9fBT/dQkT0UNy6dQvffvstpFIpevXqhZdffhnOzs7CYg3cvn0bMpkMzs7OsLKy4r0FERERET10KpUKKpWq0dYUxlq9ejUiIiIQHh4OX19fYTYRCahUKtTU1KCkpASlpaWora1Ft27dtK3CTU1NUVNTg7KyMpSXl0OhUKB79+6wtbWFhYVFg2l1H4Gbm5vD2toazs7OsLCwgEqlQnV1tba8LlNTU3Tv3h3du3dvtIcklUqFO3fuoKysDCKRCHZ2drCwsMCtW7cgl8thZmamrVtdq6t79+7h7t27KC8vh42Njd56dQRD27OpbWJoPcmw2traNh0/D0PduXPv3j0olUr07t0blpaWHXb8UesolUqkpKRox+es4+XlhWHDhj3Q52bNjYF6/PhxxMXF4Z133ml0OC5jynQ2bQqg1l1oO9PJT6TFAOojjQFUos6rvLwciYmJiImJwe3bt7F06VL06dNHWKyBmpoaKJVKiEQimJiY8N6CiIiIiB46uVyOmpoaWFlZtenBMgOoRC2jUChQUlKCb7/9FuHh4aisrMQzzzyDF154AX5+frC1tcXt27cRFRWF3377DUVFRZg1axaeeOIJeHh4NJi2trZWO++63o8WLVoEDw8P1NTU4Nq1a9i3bx9++uknbTkTExNYWFjg9ddfx+uvvw5bW9sGAYu6oe727t2LH3/8Ea6urpgwYQL69u2LjRs3IisrCw4ODtq6DRgwAABw+vRpHD58GLGxsfD399dbr45gaHs2tU2MGYaH1O7fv9/q4+dhqTt3Tp48iXv37mHFihXw9vaGlZWVsCg9RJWVldi2bRvy8vL00t3c3LBgwYJ2GWLAWI9rALX1d36aNyjYvR4RPQxuczbik0luEAOAnQ/e2LKYwVOiTsLCwgIeHh4QiUS4desWFAqFsIhB5ubmEIvFfDGLiIiIiB46hUKBW7duITY2Fvv372/QqoiIOlZdi8lbt27h8uXLSE9Px5kzZ3Dy5EmUlpZCqVSipqYGd+7cwfXr15GRkYE7d+5ALpfrTZuZmQmpVIq+ffvi+eefx/jx46FUKhETE4MDBw7g/PnzuHHjBiIiInD+/HnY2tpi0qRJCAsLw3PPPQc3NzdYWFg0aLFZ5/79+8jIyMDFixeRk5MDDw8PSCQSVFRUIDs7G+np6UhOTsaxY8dw9epV1NTUQKVS4d69e8jPz8eVK1eQm5urbQloLIVCgcLCQkRGRmLjxo04c+YMiouLhcW0WrJN0tNb0xyl87h79y5SUlKwadMmfP/998jMzOywLkPv37/fpuPnYRGLxfDy8oJIJMKVK1fwyy+/4MqVK8Ji9JBZW1tjyZIl2Lhxo95nyZIlDzR4qqsl1ymhtkz7sLQqgFpdXY3c3FxIpVLtjxJRp9N3Hg5kZiFD77MdU/UK+WDZMWEZtj7tEsw8EbYlBqmZWcg4H4VlAV3jrRWix4FIJIKzszPMzc21f9g2RaFQoKioSO+PXSIiIiKih0mpVKKkpASnT5/GTz/9hLKyMmERInrArl+/jjNnzqCgoABVVVXCbINEIhF69OiBKVOmYOnSpViwYAG8vb2Rk5ODX375BefOnUNGRgZ++uknFBcX48knn8TixYuxcuVKLF26FC+//DJ8fHwafdG3srISSUlJyMvLg4ODA5555hkMHjxYr0xFRQXOnj2L9PR03L17t9m/kY0hl8uRlZWFiIgIbNiwodkAqq7mtklXD6AWFxfjzJkz2LBhA77//ntkZWXh/v37wmLtQiaTten4eVhsbW0REBCAYcOGQSQS4ejRo0hJSYFSqeQzGTLIysoKzs7OSEtLQ2VlpTC7WVVVVcjIyNAO29VVtCqAeuvWLWzYsAEREREoKChAdXW1sAgRERE9pkxNTWFlZQWlUony8vJm/zi8c+cOdu3ahcOHD/O+goiIiIg6BXNzczg7O0MsFqOqqkqvq0siejhKS0uRmZmJpKQkFBYWCrObZWZmBnt7e9jb22u75S4uLkZGRgbKyspgbW0NFxcXiEQiAICdnR1CQkK0XesKu/Gura1FRUUFLl26hJqaGnh7e6NHjx7acU7rVFdXIy8vD2lpaUhLSzM6+NuUqqoqpKamIj8/X5jVIoa2SVeXn5+P1NTUdtnOzWnL8fMwmZiYQCQSoW/fvhg0aBDy8vJw8+ZN3Lt3j793ZJBIJEJISAju3LmDjRs34vDhw7h48aL2U1hYiPv37yMtLU0v/eLFizh8+DA2bNiAoqIihISEaM+RrqBVY6BmZGRgwYIFeOqpp/CXv/wFTk5OXWql6XEWgyUD5uOg9rsPlh2Lwht99QrVq8zG0f9uwI4DcUjPl0Hd2YMYdq4+CJq1CAtfDYZng9bywmWE4svMDQi4EY21/7MKB1OlkCkBsaMn/KYvxqdLQuCmf19lHKUM6Qe2YO3OCCRlaOomtoPb4GDMensxXgvSdG+rkbc9FBPW1b9B5rM0Bgfm2iEpfBXWfhaNpFI5ILaDZ9AifLpmHvzsAMjzcHT9cmw8cAHZpXLAzA6eAbOwbONiBDnqzFxXq7aZDrkU6T/vxtbvIhCv2VYAIHZ0g0/QYqz/VyjcAOD4Ygx8K6p+uunbkfGv4PrvGnJpHH7YtBV7YtOQXSRTJ5rZQeLpi6lvLMe8P/hA0mD7N74PN67cgB/iszX70A+T3v8QK2f6wc7gEAZy5MXuwcbN2xFbty46y1443afhdPI8xO7egh0/xSA9u279xbBzdYPPE/Ox7MMw+DS1/Yg6kX/+85+IiorCjh07MGjQIGG21vXr17Fy5Ur4+PhgxowZ6NOnT4M/OImIiIiIHiSVSoXq6mr861//wqFDh7Br1y54e3sLixmNY6AStUx1dTWkUin+85//4Msvv4S5uTlEIhHs7e0xYMAAvPzyywgICEB4eDgiIyORm5uL9957D5MnT8bAgQO103711VeQSCR46623MGvWLBQVFWHLli344YcfEBwcjNGjR8PCwgL//ve/YWpqCn9/f4SFhcHf3x8eHh7CaumpqqrC5cuX8f/+3/9DTU0NxowZgzfffBOWlpa4cOECli5dihs3bsDc3BwWFhbo06cPxo4di7feegtXr17FDz/8gJ9//hnBwcGYN28exo0bB3t7eyiVSlRUVODcuXNITExEdXU1VCoVzM3N4eDgACcnJ8jlcuzfvx9JSUmQyWQYO3YsAgICEBgYqJ2PLt3t2dw2mTFjBkaOHIljx45BKpWipqYG0Lws7ezsjOeeew5WVlYoKCjAiRMn9Fro9+3bF76+vvDx8YGNjY3euiQlJcHS0hI1NTWQy+Xal6etrKzQp08flJWVoaioCADQvXt3eHp6atdFoVDg9u3bOHfuHJKTk7XLs7a2ho+PD3x9fdGjRw9cvHgRhw4dwuHDh5GZmQkPDw8EBARg7NixGDduHAYPHtzkth06dCh69eqFEydO4Pbt2wbXvVevXtpYyJUrV/Drr78affzcv38fBQUFDbat7narqanBjRs3mty2ZmZmBuejW097e3vcvn27QRlbW1u4u7vj6aefRk5ODo4cOYKdO3di8uTJWLRoEby8vLpUC0F6sK5du4aoqCjcvHnT6NbKJiYm6NOnD0JDQ9G/f39hdqdmtmrVqlXCxObcunULe/fuhbe3NyZOnAiRSNSpmqATNS4HR/8ThQztdwmemPMK/Bz0CgEApD8vxqQZf8cPZ7NRVC5HffspJeTlRcg4HYW9Xx5CyehpCNaLgAqXMQgBQ6Kx4KWNiC+qhFxzXVHeL0Ve8mF8vb8Qw158Fh4tiRWURmNFyDT840AS8u7o1E0ph6zoKk5FfYUfrnsgdOIg2GhebpJd2IevT0u1s5AE+KNy40t4/9t0FN3XzEEpR2n2KfzwUwmeeEGM/86YhnUn8lBal6+SozQ3AQcP5GBYWEiDOrd+m6nJkjdgzuS/4LPoBGTrbCsAUN6XoeiKGE+8GwIPALgejf/8fLW+gHco3pmke2MiQ9JnszDlL1vxW1oeSu/pjHWgkqPyTh6Sju3DzogU9Ho6FL56AWFD+zAGC175F07fKNXZh0XIiInAT9JhmDXBA+b1MwDk2dg5Oxhv/l8MMnTXRWfZX8fXIHBSIHrXbYprEXhz2mz852g68u7orr8S8vJS5KUVwuNFw8crUWeUkZGBu3fv4tlnn4WjY2NvXQC3b9/Gjz/+iN69e8Pf3x+2trYwMxO+XUBERERE9OCYmJjA3NwcJ06cQFJSEmbMmAFnZ2dhMaPFxsYiPT0dYWFhbZoP0eNCqVSisrIS586dQ0pKCrp3745+/frB2dkZiYmJcHJyQt++fZGVlYXMzEzIZDIEBATAy8sL3bt310574cIFbUs7BwcHZGZm4sKFC7h9+zaCg4MxZMgQ2NnZISUlBTdu3MCNGzdQXV0Nc3NzWFlZQaFQwNTUFBYWFsIq4t69e7h+/Tr2798PW1tbjB49Gr6+vjA1NUVhYSGOHTuGmpoauLi4wNvbG7dv30ZWVhZGjhyJu3fvIjs7GxkZGfDw8MDIkSPh7u4OsViMyspKpKen44cffsCePXtw9epVXLp0CcnJybhw4QJycnKQm5uL5ORk3L59G3K5HDKZDAqFAlZWVhgyZAhsbW316qq7PZvbJgMGDMDdu3exbt067N+/H7///juuXr2KrKwslJWVYejQoZBKpThx4gT++9//4uzZs8jIyMDZs2eRl5eH6upqeHh4wNbWFiqVCqWlpfjuu++wZcsWpKamIj09HZcvX8aZM2cQExODuLg43L17FxcvXsTvv/+OmJgYpKeno7y8HMOHD4e1tTXKyspw7tw5fPfdd/j222+RnZ2N5ORkpKSkoKSkBA4ODrC3t8e5c+dw6tQppKSkoLKyEvfv34dMJoNKpYK7uztcXFya3LYKhQKVlZXYvHkzIiMj9dZdJpNh9OjReo3JFAoFysvLmz1+RCIRampqkJubi1OnTmHr1q04ffo0rl69isuXL0OhUMDBwQG9e/fGzZs38euvvza5bVUqFTIyMgzuI5lMhlGjRmn39xdffIEzZ87g6tWruHjxIpKTk5GTkwNPT0/Y2NhAoVAgNjYW9vb28PLygouLCywtLfWOH6I6jo6OCAgIQEhICCZPnmzUJyQkBAEBAU0+G+ysWtVuvG7QaWia7jJ4So8a2fHFmP5BFKRN9zoJKLOx90+zsPOaMENXFFYsjEJ96FKgKAJL/jdG01LTCJUxWPH8IkSoX8hqlPTnxXhzV54wWSv9s0VYm9jIUqV78Pbzi7G3sfWSRmH1Tv3xENq8za7twJyXtyKpkSq1VPb2WZi5Jan57SqNwYpZixGraZxqWBRWLIxodN2k4Ruw94ZuSh52vhLS+PbVkCduxZvafZ+Hne8vR2yjBwpR1zN27FjMmjUL3bt3F2bpqampQUlJCQDAyckJ5uZ6ryMQERERERHRY87MzAyjRo3CCy+8gB49euDatWs4ffo07t27JyyqR6FQID8/Hzt37sS8efOwfPlyZGRkYPz48Zg2bRqeeuopjBo1CnPmzMHo0aMhk8lw9OhRrF69Gm+++SZ27Nhh1JigdnZ2cHZ2bvD3rKmpKbp3744XXngBo0aNwv3793H69GlkZWXplatTW1uLgoICbN26FWlpaQgKCsLmzZuxc+dOLF26FGKxGHfu3AEAPPHEExgwYACcnJwwe/ZsfPDBB5g7d26zf4M3t010W8mbmpqid+/eeP/997F582b87//+LywsLLS9TfXs2RPvvfcedu7ciSVLlsDa2hoHDhxAbGwsbt68qbfcum5jp0+fjs8++wzvv/8+Ro4cqQ1ahoaGYvPmzZg0aRJMTExw8eJFZGRkIDMzE2fPnsWGDRuQkZGBKVOmYOvWrVi7di0mT56MxMREREdH4/r163j22WcRFhaGoKAgdOvWDWPHjsV7772HJUuWYOzYsc1u299++w1ff/017ty502Dd161bh0GDBun1mNWjRw+jjp+65x4HDhzA559/jpqaGsyaNQt79uzBd999h5UrVyI4OBh37txBREREs9s2NzdXWwdhPdeuXQtPT0+cPn0a27dvR7du3bBw4UJ8++232LZtG4KCgpCVlYWvv/4aZ8+e1c6HiBpqVQAVmiAqNBc+okeKMgkbP9IPeEr+sAZHLmYhIzMLqeej8ckUiU75dKxdsafxACkAmPthwe44pGZmIeNSHL75i49etuzADkQ1OYN66f9dhQidspIpOnWLXoNJOlVL37Yd8Y0E/aCUYNLaGKRmZiH1zBZM1ZkOAKRSKdxe3Y7Tl7KQcTEKHwzVz887n1a/zm3eZnnY+f4apOvWtVcoVu6PQ+oVzTx+j8Inr3rpdUvcqKIIrP637s2tGH6LdqvXJTMLqb/vxgLd9ZFGYcn6OJ0EA5xC8MmxNGRkZiFx30L46DWOS0dMfP3ayI+swdpUneyhC/HNGfW0qWf0ly07sAU/FAGQxiHmss40rmH4UjNNxpU0JB7ajmXTjVx/ok7Czc0Nw4cPb7brF5VKhfv37wMALC0teW9BRERERI+c4cOHY9q0aXBwYJdCRC1V9zeiRCKBr68vRowYgfLycpw4cQK3bt3SdgVriKmpKezs7ODn54cZM2Zg9uzZmDt3LmbOnAlPT084ODhAIpEgODgYf/7zn7FkyRJMnDgRYrEYFy5cwM8//4yzZ8+iuLgYCoVCOHstMzMzWFhYGPx71tLSEp6enhg2bBjc3Nxw9uxZXLp0CZWVlQ3Gm5TJZLhx4wYuXbqEq1evIiMjA4cOHUJkZCRiY2NRVFSkHdvT3t4e1tbWEIlE6NmzJ9zd3fW6l21Mc9vE2rp+7CgbGxu4u7tj5MiRGDFiBFxcXHD9+nVcuXIFpaWl8PHxwciRIzFs2DAEBASgZ8+euH37Ns6fP68X5INmG9nZ2cHd3R3e3t7o06ePdmxQR0dHeHh4wMfHB/3794e1tTXu3buHyspK3Lx5ExcvXkRWVhZsbW0xduxYDB06FKNGjcLw4cOhUqmQlZWFS5cuwdraGhKJBA4ODnrLc3d3h4mJSbPbtri4GEVFRVAoFA3WvW7bmOqMZSoSiYw6fvLy8pCVlYUrV64gLy8P7u7uGDp0KIYNGwZfX194eHjAysoKV69eRXp6eou2rbCeffr0QXl5uXab5OTkIC4uDj/++CMOHTqES5cuoaysDIWFhZDL5ejWrRusrKyaPW6IHketDqASPbJOfY+9upHAwcsRvjFMO26n2M4TYRs34DU7nTKJ3+Ngo2O222Hq53vwQYBEHfwSSxCwZAdWjtYtE4fk5l9mA5CEiN06rUpd52Gzbt36h+GDOZ71+bILSG+sEWrQYnw6Qz1OqlgSgmXvBern283Cp/8IVo8Pau2DBasXqscerXO3bnzTdthmqd9jj27w0C4Umw9twGtDJRBrApXiXj4IW70QATrFGpN3ZLde4Nhu+hZ8836gdqxTca9AfLB1Ffzqi0AWHoVYne/67PDahi0I66uegd3oxViptzKArLxua0gR9W20Tk4wPvlqMQI0CxdLAvHBX0J18pNwwdC+z4/BnsgLkMoBmIlhNzAYb/xrA15rbLxeok7Izs4OPXv2bPYmXKVSQalUn7RmZmYG/+AkIiIiIurK/P398corr8DJyUmYRURGsrS0RO/evTFu3DiIRCIkJiYiJycHMlnj3YqJRCL06NEDU6ZMwUcffYR//OMfePvttzFlyhTtOKGWlpYYPHgwXn75ZXz44YeYP38+nnzySdja2iIlJQUXL15EXl5ekwFUpVKpHU9TqC6Q5+Pjg2HDhiErKwvp6em4deuWtpfHOmVlZcjNzUVJSQnKyspw8+ZNHD58GD///DPOnz+vDTQaEyhtjDHbpI6NjQ2cnZ3h7OwMGxsbyOVyXL9+Hbdv34ZYLIaXlxecnZ0hEong5uaGHj16AACys7NRXFysNy8zMzPY2tpqg751zM3N0aNHD3Tr1k07Fqnui9hSqRTXrl2DXC6HRCKBl5cXxGIxHBwc4O7uDltbW5SUlCAzMxNyeeO9wRmzbfv16wcXFxeIRKIG694YY46f69ev4/r165BK1Q9Qvby80Lt3b5ibm2ufgbR22wrrWdfCuKioCHfv3kVJSQkSExOxf/9+REdHo7S0FP369UOfPn3QvXt3WFpawsLCgkMpERnAACqRQF5mmt53z+eC9QOHAGAWiMCndBPSkaYzHKe+YIQECdsNSuA3Wn+uadcai3TquHEBSbr3hPk7MNPbCwMH1H+mrM/WKZCONN2vOjxHj4RuCFAiETRBfSoQAbq/m3b2euV1tXWb5SXGQHft3V6dj0mNLcwI2YKuVYImBjdsudkrEMEDdb4r05Ct1w2vrmAECyK3kt76a5ieU9f1Shri43VzYrBilP4+GrgoSrcAsq/lAZJghOgF1aWIXTcb44f4YsKflmNvvLT57oiJiIiIiIioU3J2doanp6de149E1HK2trZ44oknMHDgQMjlciQlJTVo6dgWNjY2GDNmDMLCwvDSSy/Bzs4O5eXlKCkpaRDs1CWTyVBcXNxkGU9PTzzxxBNwcHBAfn4+kpKSUFlZqVemvLwcUqkUCoUCPj4+mDdvHr788kuEh4drPxs3bsTcuXO1ATUyjjHbdtOmTZg/f36rt21jx8+dO3e0L46LRCI4OzvDzq4NDz+bUFNTA6lUinv37sHOzg6TJk3CypUr9dbzq6++wt///neMHDkSpaWluHfvXpMtuYkeVwygEjVDbG74jxtxC4boq2tFqcvOXvAj2VhXux2ksfXSai6/CY3Nu9FtJlj3BtumrQwuV2xwv7Ram6ObEry2cQOm9hKmy5F3OgKrZwdi9Cs7kP2AjxOitkhOTkZkZCTKysqEWV2PLA5rXxiJgQO8MPTZRYgQjuP8kGWHL8KEIV4Y6D0S0z+NQ/27NnnYGar7Ekcodjb6skgnocxGxKJgDB3ghYGjQrE2vvG3yfVc24Hp2peKArHkuJHTkUGy+DWYPsoLAwf4YsKiiAf7+9PJzzd6hPBYo6YcX6z/EuRfY4QlHq7W/l7SQyMSiWBlZaXX9SMRtZyFhQXc3d3h7++PgAD12+51Q8K0xq1bt5CWloabN29CJpNpW0kCQEVFBVQqFSwsLAyev5aWlnB0dISbm/ol+8LCwiZbqTo5OWHw4MEIDg6Gq6srysvLtUG1Ot26dUPPnj1ha2sLmUyGgoICSCQSDBw4EAMHDkSPHj203a06OTk12TKyI4jFYvTr1w89evSAUqlEaWkpKisroVAokJeXh9u3bwOaYLGzs7Nw8laRSCTo378/xGIxKisrUVpaCqVSqW1Reu/ePTg5OWHAgAEQi8WwsbGBk5NTg/Fojd22pqamRveMZezxY29vD3d3d0gkEtTW1uLy5cvIzc1FTU2NttVye21bc3NzSCQSODo6wsTEBLm5uaitrUX//v0xePBguLu7w87ODiKRCMXFxcjMzIRCoYCTkxPc3NxgYWEhnCXRY4t3bUTNkNcYjozJBS+UWbYwGJeept9K0rNPgzabzRu4GEcy1eN6NvZZP0E4Ucdr6zaT3W3nP/4Nvvwnh1z4MNhgoLWtQrFZM45rY58D8zX7vlco1sek4cj25Zg6wq5Bq1l54hrM+TRJkErUeSUkJGDfvn0oKSkRZj0YN3Zguu6DTwOfoWOCMSFsEdZuj0G2zPC1CwBi/zkbO1PV1yb5jWisWBnR9NjXD1L+Diz5KBp5cgBKGdJ3LcLGRGGhriPvmw+w4mie+r0UWTp2LtqAZq98shgsmVU3lrYEU7+IxvoJ7fwyzmMlBuv+tAPpMqhf5Dm6HKt/eHBHfKc+3+gBi8ESA9dug59WBLd4rHUtcmk6Ij5bhJnBgRit2wuP90iMDw7BnA82ILZIONXD1LHHb6t+L6lV2ivwWVZWhvz8/CaDK0TUPDMzM3Tr1g2jRo3C5MmT4eTk1KauR4uKinDhwgWcPn0a58+fR1paGi5duoTk5GRkZmZCIpGgb9++cHZ2bhCQE4vF6NGjBwYNGgRzc3PcvHkTVVVVBrvxhSbg6ubmhueeew7Dhg3T6761Tvfu3TFo0CD4+PhALpfj7NmzOH/+PC5evIjU1FTExcVpx7B0cXHR9ih369Yt5Obmasfv7ChWVlbw8fGBj48PevTogdzcXKSnpyMlJQXx8fG4desWevTogVGjRsHd3V04eav07t0bw4cPh5eXF2pqanD58mWkpaVpt4uJiQm8vLwwYsQIWFtbo3v37ujbty+sra1RUVGB3Nxc5ObmQiQSGbVtb926ZfQ2NPb4cXNzg5eXF7y9vdG7d2+kpKTg7NmzSElJQVpaGnJyclBVVaWtX1u2rYWFBTw8PODt7Q0XFxdcuXIF586dQ3JyMi5duoTz58/j7NmzuHbtGi5fvoz09HSIRCK4urqiT58+DKAS6Wjb3R/RI8itv5fe9+zYuIYPUipjEH1SNyEQI3x0v+u6gAupgqQG0/vAd5Du90ZIJPpd42b8gqOd4E35tm4z4fR5P36PJGFwswU8B+nvjNjTcXrfAQA3YhCdofPdbiT8XHW+t5oz3PTmE4Po31oQEDYTwzNoHtZHXEDqpTh8syRQr+tkacIFve6OiTozqVSK7OzsJscgedjkpXnIS47GznXzMWXUSExZqQlEPgByWTbiv92AJX8KwZxdPLNbTZmNnX+aj4NSMHhqLKUc0tRo7Px0EWaOWdXEGOAkxPO2a3ms99cjdZ7LkPRZGEaPC8WKLdFIypdCpvu3glIGaX424n/eiij9d1S7NB6/nef4lUgk7dL1bmxsLLZt29ZgTEAiap26Vqiurq5642W2VG1tLQoLC7Fp0yb85S9/wcyZM/HKK69gy5YtKCkpwfz58zFjxgy4u7s3CCyZmprCxsYGQ4YMgbm5Oa5cuYLbt283+TewtbU1Ro4ciUGDBsHR0bFB8NfGxgaDBw/GX//6V0yaNAm3bt3CypUrMWfOHMyePRvLli1DTEyM3nyUSiW+++47bNy4Ebt27cKdO3f05tmeLCws0L9/f4SFhWHOnDlITk7G6tWr8cYbb2D9+vWorKzE9OnTERQUhD59+ggnb5UePXpg7NixWLx4MXr27IkdO3bgzTffxLJly/DLL79g9OjRCAkJgZ+fH6ytrfWOjdTUVGzatAnr169HcnJys9v2xIkTwsU3ydjjp3///ujVqxemT5+Od999F+bm5tizZw9mzZqFl19+GatXr0ZMTAy6d+9u1LZtKoBqbm4OJycnTJ8+HYsXL4aLiwsOHTqEN954A6+88goWLVqEzZs3o6CgADdu3MDVq1fh5uaGPn36wNbWts0vDBE9SsxWrVq1SpjYHKlUih9++AG+vr4IDg4WZhN1Yjk4+p8o1MfNJHhizivwc9Ap0scOJd/8hNS6e52CGMQWD0JggBecRIBcGodv/udv2JmhM0bBlOXY9KKXpgGjcBkyJB6/il5PPwtfR3PD0/cNw/+8GwjBKKQNiTxgnrUVh+uG24QU8dEpsPENhE9vG5ibApDLkHc5Bj/8eyvSB4VgmGbdZBf24evT9WFNyRN/wssjdR4wX4/Gf37WGcjVOxTvTPKo/343Cd99c6o+MCp5Eq+/ohlHta3brKcYOd9GIaNu+soU/HC4EIPGjoFbdzHMIYcs4xT2fnwYssn+8EDT9bVzUeLUrhjUvYAuTz2FFGtfBPq6w8YckF+Lxsq/LEdsaf3kbvM/xrKAuj0g3IeDEPpuiHq5GsLtWb98CezL9uO7hLqgqRwZ0cdQ5DkO/n2c1N0YK+WQZSXghy8+xG+1LyDQA8CNPXj7/UMo7eUCDycniEUAzM1hZyfDqW9PaddFb7sTdXLHjx/HxYsX8eKLLzbZvUyH3VcIr1vNUqI09TC+3l+IYS8+Cw+dZ2Qeo/1REfcbkorlEPcNwf/b8Ff4O+pO2zJ5u0IRMHsjfopJQEZuKezGCa7JLWE3Ev49ryL2dDZksIPPn7bgnzPdNa3YZUja9xVOqXv6Mfy718nYDRuDXhkxOJ0tg9LOB29s+RfC3Bp7YClD7NIXsPRkJYOnRovBCp/JWPLdYZxKzkbRfY8Gv3GAB/xHV+DUb0mQysVwm/Qx1i/xh9MD+ju6vc+39tKu5y0ZSXhP1gTBvasx+6uzHmttZ8x53nVkbw/D9I2pwlE/DBo09V2E9BOmtlITf28Yp2OP35b9XnYlne/4NTMzg7u7OwYPHgxLS0thttF++eUXxMTEYNKkSejevbswm4gMMDExgVgsRv/+/TF+/HhtUMzU1BQikQiWlpawt7eHn58fnnzySQQGBsLd3R02NjZNTits9WltbQ1HR0cMGjQIvr6+8PX1xciRI/Hkk0/imWeegYeHh3aeQnXLycrKQnp6OmxtbeHg4AA3Nzc4Ojpi1KhRCAgIwJAhQ2BtbQ0zMzOIxWKIxWL07dsX48aNQ1BQEHx9fdG9e3eIRCKIRCI4ODjAwcEBHh4eGDJkiLZew4cPx5gxY+Dt7Q0nJydtwHDYsGEYMWIEfHx80L9/f4PXK2O3iYmJCczNzRutv7m5OWxsbNCjRw84OjrC29sbQ4YMwciRI/HUU09h/Pjx6N+/vzawrbvcwMBADB8+XNuiVyKRYMiQIRg3bhwGDhwIBwcHbTfNfn5+GDt2LHr16gU7Ozs4OjrC3t4ebm5uGDp0qHZbPP3009p51tW97tgYPHgwhg0bhmHDhmHw4MFwdXVtdtv6+vrqdRNdt+6NBRaNPX7MzMxgbW0NJycnODk5wdvbGz4+Ptple3t7w93dHQ4ODs1uW2tr60b3kampqd6yevTooW017Ovri6FDh2LAgAFQqVS4ePEiioqK8Mc//hHjx4+Hi4uLweOc6HFlomqsT4EmZGVlYcmSJQgJCcHChQuF2USdWAyWDJiPg9rvPlh2LApv9NUrBNnxxZjyVpRxD93NfLAsWncewmU0R4Kw7TH4JMjIP3av7cD05+q6KWyK/rrlbQ/FhHX1r2T7LI2p7zoWmjF+3oqq/z59OzL+pRPIuLED059dA+0cBi/H8ah52haxbdtmxk4fii8zNyAIzdc3e3sopuisb5MkYfjy2BoEWdclCPehznI1hNtTb/myGCyZXNcaqmlTv9B0syzcvo1wWxSF4+832tyZqFNZvXo1IiIiEB4eDl9fX2G2VofdVzQ4r/TPZbksD9m/7sbaz3YgXtjlX8AanN4d1vyLLa0kvIY0uCa3mzzsDA3G2st13w3/7tHjpPnfODLswZ23VE94vBp/DXu895dwu3Xh87wyGm+PXISjOn/7SIKWY/3qMPi5aoa8qJQhLzsOR7/Zgtw/RGFle61oM39vNE+4H3j8Gke43brw8Stg7L0xEXUtKpUKCoUCe/fuxY8//ghXV1dMnz4dU6ZMERYl6jRu376NqKgonDx5Evfu3cOKFSvg7e3dptbcRI8iw69NNMPd3R3r169HWFiYMIvokWA3YQO++TgYkuaGUJAEY2VURDN/BAdj6vTGHsGL4ffhHuODpwDQfx6++WoWPJur2wPW1m1m9PRG8py/B9/M9WwwjmgD/Wfhy0O6wdN2YBeM9XvWIKix3d5KkqA1+PIdBk/p0fOw7ivEdm7wmbEc38REY9lQQWb8GmyNF6QRERHRg5Ueh3i9F0dDsOzzeQioC54CgLUd3IaG4I1/tWPwlIiIyEgmJiYQiUSYOnUqPvvsM3z44YcYN26csBhRp+Lg4IDQ0FCsWrUK69atw6BBg9rcVT3Ro6hVAVSxWAwvLy/tINVEjyLPmdtxOi4Kn8wNhGcvne6SzOwgGRiIN9ZG4fSJ7XhtYHM/LnYIXRuN8KUh8KybjZkdPMfPwydRcQif6yko3zy7gFU4ciEamxeF1L95XZfXyw1+kxbik/078FqTgd3219Zt5jlzO47/3vj0Yatnw093gibZIeDDaCQe245l0/3g5qizTLEd3EaEYtn2aKQeXoWgjuiqrX8YvjwRh29WhyFgoAR2OoFhsaMbPMeHYdn2aHxa95BHEox5i0IbLbtydxyObw/rdIFzovbw0O8rzDzxxldbMFWvZzwZ9v4Yo/2Wtz0UAwd4aT/TtwvHIpMjL3YHVvwpBONH1ZcbOiYYU/60HBGaPs5j/6pO12vBDiB9XbB2miXH1WkGl1kUjdVhIzF0gBcGDlisGRMsBkt0ytWnN6E0CXv/GobRQzTTDBmJmX/dgySdrs3r1NVZWD+tGzswXXf5oTsMj9UslyL9xw14OywQo731t9HMv0bVT3N8sd7yBv61fj/okkvjsPej2Zjy5Mj6st4jMf752Vj7YzqkBocdMryt5DeisfZPIdp6DR0ThiXfJumPsWcMeR5ity/HnOd119EXo4NDMOejCKTr9GSvVZqOiE9nY8oYX8E22YHYG8KVyMPOUN36h2LnDQP7c1QI5nwqGM9Xu5+EvWRE4c26+Wn3XSPL0TB4bCplSPp2MWbWrceQkZiyaAeStD3a5+Go7np6j8SUP23Q606/jsH5N6A+55boHk86+7/BvjN4XMmRd2QN5oTUHUO+GB22GHsT9ccub8l5q6WUI/vIBrwdFly/X3T37TXhvtVRmo6IzxZhZnDdua5Zt+AwvP1ZTDO9ddRp/FhfrbPNho4xcKwIVWbjqLA+A3wxOjgMS7bHINvQcd3IMSQ9uqr+GGnk3G6rluwvo4+1I2sw5/n69R86Jgyrj+RB3tT1r6k8jWavr0DLjvUWneea4zR+DzZ+MBtTdPfvkJGYELYYO2Pz0NShoUt+ZJHeugz0XoSjBo6N9PX1+2HgAC+8faSZJchk0D8jc5En7DWiMe22D3QJrxteGB0yG2uPGL+tmtKS49fwdU2olcdvI9cQXcadP4D8Rgx2/jVM7/5o9JMhmPNpBNJ1fwMe4vHbnLKyMuTn50OhUAiziIgATRC1R48e8PLyQt++fWFvby8sQtSpmJubo0ePHvDw8ICnp2eTXRQTPc54VtBjJhjrM7OQof0004WSow/CPtyNI79fqJ/mygWcPrQby2b4QGI4DtiQmR385m/BkfP18zjy1XKEDW7DuFnWnpj0/haEx1xAqs46Jf4eg/AtixE2VKIXWHWbH6Wz3lkNu4CasEEvv0H3VH3n4YBuvk73vXrauM3Eksan/+RVv/qxP5urr4a4bzDe+FcEjp9Lqy976QKOR2zAG0GeEBsMSAqPk4ZdRgm3p8HliyUIeHUNvjkUh8Qr9WVTz8XgyFdr9Jdv7Ymp729otOxrAfr7k4jamV0I5r0quKolXGi2W20AgDIbEfODMWH+GkSczoZU50mvvDQP2acjsPescSGPJt2JxpIXFmFvsqxNDwTlV3dgemAYVh9IgqxuRnIZkg6swswnw7DzmmCCdiBL3oCZowIxfdlWHE2W6j3wl5fmIelADLJ1J2iSDEmfhWH0uNlYHR6H7CKdDa6UQZoRh53LQjH+6fmIMGJdio8vx4SQRdh5OltbL3lpEg6uDMOUlTHGb+trEXjz6WC8uS4C8Rm66yiHLD8b8eG7ES84DGRHl2N8YChW7IpDdmn9ktTbZA3eDAnGkp+bPnbkV3dg5pOC/SnLRvyuRZjwSsNgQYeoScPOWYGYuTIKSXXrIZch++gazJy8CkmlcVgdGoy3dddTKUP26a148/nFiNWPjjRPno2dr4zEhPlrcFD3eNLd/7M21AdvDZIi9qNgTHh3B+Kv1Y9bLkuOwupXQrAi1ug931BRFJYE+2LKu1txNDmvfr/o7VtfTPnfOEFgCJDFr8KUwFCs2BKNpHydc10pgzQ/CUe3RBl3XTKg+PhiTHh2EfbqbDN5qeZYeXa5wf0g/Xkxxo8MwdvC+kAOWX4SDq6bjykjQ7A63sDEAsW/Lsb0RXvqj5GuoO76/u4OxGfUr7+8NAl73w3GzM1pxl8jWqNdjvXGxS7zxZTZq7Dt5zhk6+5fuQx5yVFYOz8YEz6KaXCcGiKeNAuv6f5po4xGdIOeHNIRfUTnqmQWirBJzdzhDg1EgF5COjaGhqgDgHrpD4IUsX8VXjcA2bU47HzX+G31wDzs4xdyZG8Pw+hn52PtgSS9+yNZUTbidy3H9CfDsDG5dVutPY/f5uTk5CAxMREVFRXCLCIiIiJ6hDGASkRERATAx2+kfkJ+nlEtvfJ2fYAVscaUbJv0XWuMGlu5aenY+G4T42jLk7D2/XYOul3bgTkvb0VSOz2lzd4+CzO3JDX/0FcagxWzmgvORWHFwghIG9ke0vAN2KvT8rJxedj5/nK05DCQxy7HlEWNLxsAoJTi4Afz9Fp/6lPvz0a3beoabGy2NVXbpX+2CGsTG6mEdA/efn4x9jYWzJZGYfXOloQE87DzlZDGl6chT9yKN/+3iQD4weV4M7yxHSZFxPo9rTsPZDFY8sJiHDSihVz2N7MxZ7vOqwOVMVi9aA+ymzomWi0KKxY2MdZ8UQSWCLaX7PhiTP8gquljFOogzd4/zWrm5Yt07Px3E8s3WjrWPqvbKq7uo99Kur0kfTqryet7+oGoFrz80VLtdKy3kTR8MTY2CIQaYBaIsNn6LyIdPCJoEXkjDrE6+8luZhiCDL7MqEMSgrBJgjR5Nva+G4yho0KxZHtM0y2o29PB5XjzQOPHgzR8MVYfb6oyj9PxC+TtCsOUdc38XsuTsG3eKsQaaK3cHow+fpsRGxuLrVu3QiptfHsSERER0aOnVQFUqVSKrVu3IibGUBcxRERERMbrNPcVHl5oeafqUsTF6gZ/3BD2RZy2Z4DUc9H4cmkoPC3UuUH/UqcfX6o/nrHP0hhty/P1E/Sy6ikByZQ1OHJRM+/fl7egW3Ndngj7PBqpV7KQcSUNB1YHQ6/z5MtbsCNRN6Et8rDzfUHAtlcoVu6PUy8/Mwupv0fhk1e9jGtlXxSB1f/W3d5i+C3ajdOX6ua1Gwt0x7OVRmHJ+jidBAOcQvDJMXUvBYn7FsJH72F+OmKEzUYNkcYh5rLOd9cwfHlG0/PBlTQkHtqOZdN11zEdW/83QieYJMGktfX75MjaEJ19ko6tO5taBx8s2KfutSH12BpMEvSEHXs6Sf0fbU8S2zFVr0QovqzrTaGx3iWao5Rg0toYpGZmIfXMFkwV1EEqlcLt1e3q/XQxCh8IxhzOO59mdGBNfmQN1qbqJAxdiG802zr1jP7+lx3Ygh8aC2Rqzqfjl9Q9XYT/RTDG+OUYxGkq1ZLzNmnTcv0XHXqF4pNozbFw6YJg3wLp65Zhb10d02P0A/6jl2vP94xLF3B8/xq8EdCqPaRm7ocFuzXXp0tx+EawzrIDOxBVV3dlEjZ+pB/wlPxB5/pzPhqfTNFZE2U61q7Y0/R+VOof56f/JnhppZ20ZH81qWgP1n6jv0Y+f6m73qTh9G7h9aJ9tepYb+l5bu2GgLmr1D2gaK6jDa9B+l3aN8Xn5fn6v0vHY6C5AgEA8n6N1GlB7YbXXgzUyW2MHaau2Y3X+gvTAcjScXDdfEwYHog3t7ei2/WWUgKSoOU6+2G7oF4yHNzVthcFHpXjF5XRWKvbDbGZT+PXH1kUth6QPvTjtyl1XfhWV1cLs4iIiIjoEdaqAGpxcTG2bt2K2FjhKBhERERELdNp7itKitv00FMtDzHfRiFJMwCn2NETQfM3YP2cNgQ96tjNwvqNYfC0Vn8V95LUd2veAn7/2INPpmi6EDcTw+fVLVg5RbeEDEnJrWp711Dq99ijG1i0C8XmQxvw2lCJtgtzcS8fhK1eKOii0bC8I7sRr/OA3G76FnzzfqC2e3hxr0B8sHWV3gN8WXhUg3Hb6tnhtQ1bENZXPQO70YuxUq8PSkBW3mTbGcPyY7An8oJ6HFYzMewGBuONf22oH5s88Xu9lq1u87di84z6feI5YzFmDazPlyWlN9oa0u8fO/DBaHWdxX3DsPI9/YCETHZX73uHCFqMT2e4QQxALAnBMkEdYDcLn/4jWL2frH2wYPVC/UDtXWO7pZYi6ttone/B+OSrxQjQHABiSSA++EuoTn4SLjTWuFVzPrmJNUMtLFmt3/0o7qK8xS2iYvDDXt2riA+W7dmAsP51B6gdPGdswfpXdReUhAjdLk11JX2PnbHZkCvV07oNDcOy3YsbDCtgHDtM/XwPPqgbEkAsQcCSHVg5WrdMHJLrttep76G3KoOXI1z3+mPnibCNG/S3WeL3OJiv813A7tUNese5RNKaK9iDI42N1gv+YdIGfLOk7nojhiRgMb78R+teY2leOx7rTQhaHYNvPpyFgIES2InlkEmlyEuPQ7b1SPjpRvqvZjd6DdLTKwzzdH9PZFGI0r6QI0XsbzqV7BuKEMHLFI2yC8TKwxcQvjQYEkNBP6UUsevCMH7Wjg5qwa1hNwvrv5insx+CsfIzwfUsPq7V3Wy3p4d7/ALSg3twVGdfBH0iuP68v0gvSJqUlKbzzTjtfvwSEREREQm0KoBKRERE9KiRF0n1x8kyM6ZNpATBU/QfQEpj12DOOF8MfXY2Vnwbpw6itYcpwQgw9OC4RXwQMl7QPBBi+I3XD3il52TpfW+tvMQYvYeWbq/Ox6Q2xEyy0/UfSwdNDG7YcrVXIIJ1go9QpiG70a4RgxEsiNxKeusHu43aFpJghOgFoqSIXTcb44f4YsKflmNvvFQvQJiXfEHvWMvbHibozjEEGzN0ClxOa6SbxYb7UyIR7N/sjn9w7Dl6pF4wv0EdngrUP3bt7FsV/AfSEK/XFWMMVowSdIW5KEq3ALKvNbL2E4TnkwTurrrf05Gdo/vdCDeykaYbvBk4GUF1QXMdAeP1x01PT9ccY34hmKo3hmQ2It4NwVDfkZi+aAOOXmvLxSQYIUHCs0UCv9H6x3uaZnvlZeoHMzyfC27YOtksEIFP6SakI+2q7nd9IROMaW3YHB8sO6Zpaab3icIbBrZ1W6Qn6rf8njQlpMFxKxk/GYK2y+2kHY/1psjzELt9MWaO8cXAAb4YPS4QE16Yj7ffXYOjrXqjSIxJr87S2U4yxNb10iCNQbRO7wZ+b8xu2bYzs4Pf/O04fTEOB9bOQ4DmxRdd8sQ1mPOpXtiwfTW4bgAY/DSC9A6MLGQ3+iLB43L8Nlx+7LKR+sev9yIc1C3QmiBnux+/RETUlDJFNS6UleCotAj7C3KxJ+86vsjJxPqsy/jfq5ewLD0Z76aex7zks3g58RRCz53Es2eOI/DUUQyP/QVex3+G67EoOETvh8XhCFge+QHOv0bC68TP8DsZjeAzvyH03O+Ydf4MFqYkYnl6Mj7NSMPWnAzsyb2Og0X5iL19C0llJbheeQ8limrUqGqF1SQialcMoBIREVGHGD58OKZNmwYHBwdhVqcUH6vb2geA/0ijHixKZm7F+j8Ig5KA/EYcIlbOxvhRYc2MDWgcHw8vYVK7aRDwakucRpegJZCdvfDxbRuZCxMAQKxt3doujNoWEry2cQOm9hKmy5F3OgKrZwdi9Csd3DKqMTXChPYnNm8YyNDTXH4ndb+t+8tM3DDAj8aOW3VA8oMdC+EnnEgpQ/rRrXg7xBfjP4rRf9GjBQydFw3OyUbWubF9LG5sXRrwgaeHMK1rEVsb3gZdliwGK54NxpvropBUqr7Q2fVyg+f4UITNDIFPay/XAS/Vt7YHkHfwF6QDkB6PQn1M2A+hExr+bhpFLIHPjOX45tgFHP98FjwFu0W6dzdiGzmOO4bw5YsHc91tKR6/RETUnHKFAil3SxFVmIfPsi/j/dRETD93EiNif4Fj9E9wPHoAo04fQ8i5k5iRFIfZFxPwl7Qk/M/VVPwjKx3rrmfgPzezsTP/BsJvFeCgtAi/ld5G/N0ypNyTIbuqEgXy+7hbUwOFSgV5bS2k1XJkV1YiufwuYkvv4KC0EHuL8rAt9xrWXs/Aisw0LEpLxuyUBISeP43gs7EYefoY+p84jO5HD0B0+Af0+e0gJsbF4O2URGy5noHjt2+hoKrFXckQERnEACpRuwvGer03ije0sqs1IqKuzd/fH6+88gqcnJyEWZ3PjR3YqNcUAvCbIhgbtDFmEkzdGIfU6O1YNt0PdsJnlPIkrJ21CkkP9IFuy2RnCFqbebrrfW8vsrutDf00wuBDarm6y1NdRgd52qBXKNbHpOHI9uWYOsKuQeCsqZZRnkuiDbRI4r1E80KxWTOWbmOfA/MbtJt8cJRyw/F34XGrc7DYjViM8POaFnb9G0YApOHz8XZ4+zWtSk/Tb9Xt2cfw9pLXGFwTyAXrYmkgSPtIa2wft7v2P9bj1y9GRN34u2Y++OBQGhJ/j8GRrzbgk48XI6TBCyHG8sGsN3R6ZsiPQvRlOeJP6rRInDIfL7Z6/nXEcJuyCke267Z4BaDMQnaLmzK2gTINabpd1cMLbi3bFQ/PAzt+galbGh6zep8WjsHdccdvx3JwcICrqyssLCyEWUREHe5+rRJXKspx+FYBtlzPxF/TkvBi4u8Y/ftRSI4egN3RnzD81K+YduEMPriSik03ryFSWoSL92Qoq1EIZ9dp5N6vwrGSYmzJvYa305PxzNlYuB7/Gfa/7MfYU7/i9Qvx+DQjDfsLcnGl/AEMb0JEjxQGUImIiKhDODs7w9PTE2KxMJTUyciSsPGDNUjXDbpJZmHZTKPCp1ri/sF4418RSLyUhtO7FyNA94mu9AKSHuQD3Ual40KqMIiZh9jD+h3E+gz01Puuq0E3kYW5jXa759Zfv9Vs3o/ftymQ7DlIv01w7Gn9LgIBADdiEK3b/a3dSPgJWwd1FDMxPIPmYX3EBaReisM3SwL1HuxLEy4gD4Ckl36AOvtw9MNpndrlOMNNb1/GIPo34fH8ELl5wlM3gJhxAvF1D/i15Ij9NUYvJWCor953bQu76AvIuBiNzdP1wwrxiS0fKxC4gAupgqTKGESf1E3wge8g9f+E5252bFzDMaIbTB+IEcY02+8i7Oz0A9ixsQ2vN+k/fd9I99oGZKQJznMp8hq7eHb4sZ6H9CSd+Q2chqkDdX6ri+IQo3sdbSHJ9NmYpP2Wh9joLYg+Wp8/aYqB7tcbE7sBS37MazzQ5+xs3MtOaOk+MCDpgv69AgB5bLT+ONuDfeHTCV4kaPfjF1kNusPPy21840l66V+3Yo9Et7r1fEMde/x2pKCgICxYsKBhzx9ERB3gavld7LyRjfnJZzEk5gisjvyIwTFH8HziKbydnoR/52Tix1uFOC8rw21FtXDyLk+mrMG5u6X4pvAmVmSmYUZSHAafjIbpoe/hfeIwpp07iaWXkrDrRjYulN6BSqUSzoKIiAFUIiIi6hgikQhWVlYwNe2ctxtyWR7Sf1yFKePCsE0vsCDB1I8Xw8+oB6B52LtoNtZ+G4dsTRdygBh2PiH643A2Iz0qCukPqJeho8vmYWPdmJyV2Tj60Tys1W09YxaCEJ1xQT199CMi6TvXIEIzFqP8RgTeXryn8YeiAaH6YzpK92Dmc8txNEOmeRguhywjBjs/2Kr/ALoRbn94Cbojzsq+XYw3t9ePMyu/Fo0Vf14D3TZ1brP1p+kQN/bg7T+twd74bMjq9qPYDj4TgmEoFC2eEIpJusfX5Q2Y89YOxBfVhwjksjykH9mBJX/d02iAun3EIOpn/TFaOy8fhOgFE2U4+G4YVhzJhqxuBZRyyDLisPfT2dhozEHVBg3OW7NghM3UPeCTsPr15fVjl8qliN++CB8e0DljzEIwa6rmQXrsKkz/6w4cTc2rXx+xG/ymBLaoZZZhedj21qL6c1cah53vLsdB3ZO3bzAC6rpeDQrDa7qrkrgKcz6KRrZmfQ1OP2UWQjtxTKDB/mqGn2CsWtm3i/Hmt+nqFu5KObJ/XIQ3/6+Js7OvJ3x1z3NlFDZ+prleKWVIWj8Pq3XGBNXX3sd6M+d5RiQOXq4/NjYuXAXD7eWNZB2C0Cn1X9N376nvvtduFmZNMjp8CijzcHBZMEY/vxg7Y7Mh1W4AOWQZ0VixYIN+ENBuJPzqjuM27QMDbmzFm/8ToTkP5JDG78DbH0Xp/Qa6TWiP87WhB378wgu+Q3W/p2PH+vp1z/txEZZ82+ivP3yeC9XbDrKfF2HmR9HI1u4/QF6ajfhv12DOev2XShp6wMdvB/Lw8IC/vz9sbGyEWUREbaJSqfD77WKsuXoJ0879DtdjUfA+GY15l85jR/4NpFWUCyd5bKkAXK28hyhpEf55IxNvXDqPUWd+g8PRn/CHsyexLiMNZ+9IGVAlIoABVCIiIuooZWVlyM/Ph0LRWbr7icKbA7wwUPMZOioY05ftQbbeEzkJJm2MwvoJDbvObIw8Nw47V87GlDG+OvMOwVrdh7K6gQkAbiNG6nc5eHkDpg9XT7vkuG5GB5AnYdvsQAwd4IWBw0Pwdrig9enS5ZhkXf/dLSBY/2GwNBorQtTrOvTZ5ThaopspYB2Mlf8K1W8ddC0Cbz8/Ur38Ab4Y/fx8rP05S7dE43rNwqdLdQO6UsSum43xQzTbPWQRInTHm5WEYeWfH0STODnyTu/A6tkhGK3Zj+p1W6P3EFf7YN06BB/8j369pLFrMOdJ3WMoGNPfXYODVxt9ZNxKvgjQCZADMhz8QHM8hO7o4GBt2/m8sQp18UYAgDIbEe+GYLTmGBjo7YvRz8/G6l1xyGvnVr3GnLcBSzbo1+9aBN7WnC8DhwRizroYvZaceuebUob0A2vw9gvBeusz/q0Ivf0yaUKgzrcW0D13x83G2ljdmkgQ9vdF9eM+mwXiA8G5mx2+CFM069tgejMfLFsSYnyrwlZLx9pn66/j+p/Fei9iGLO/mhQ0Hwt0rtuAFLErQzHUW71fpiyLbtgqV08gguqbYQIA0v9Pc73yHomZ/5cONPGiTtuO9ebOcwncdMekVaZjY2j9sbFNv2fnVhBj0qs6XevKZNogo930aQhoYr0bI8+Iwtr5IRg/qu466YvRzwuu+QB83p6v89JM2/aBIdKfl2vOA1+Mn70G+qdRc785Xen4dUPAU/qhYOmR+nWfsCwa0qa23eD5WDld/42K7PBFmKLdf14YOiYEc1buMNBS/2Efvx2nrgtfkUgkzCIiapFb96vwY8FNLE1LwoQzx2EXvR9PnY3Bh1npiJIWokB+XzgJNUNWU4NDt4uwLDMNAfEnYPvLfkyOj8GnVy/hhLQQVUrhOBxE9DhgAJWIiIg6RGxsLLZt24bi4mJhVufUKxjLIqKx+Q/t3IRKEoxP/ru4PjABAKPnY6Fey44HxRNTpzf+cFcyfTu+mStoO2PgIaiWmSde+8c8/XUTsJuwAd98HAxJUw9aW8Bz/h58M9ez+UBN/1n48tAaBOkEgx8mSdAafPlO/ZbynL8H38wx1D61o0kQOj/M+C4vOxu7YKzfswZBD2MFjDlv6+rX7Ph7EgStjka48Hxrhuec3fh0SrNHvwHBmNrYeQwx/D7cg0+C9Odr9LkrCcbKqAi8oRes6QSM2V9NMfPBB/9t4lgzkyBsaVPXPzEmvb+80e5cJUFr8IFOK80G2nSsN3eeN103n/9ZjKnCxJYKeAmvNTgm3PDaix3VJ4AYfosiBL9hTa9ns/tAKChUP6ity8wHy/a042/OQz9+DQTxdfWfhZVzm5raDkFr9+CTRivQlE5w/BIRdTKXy2XYdSMbCy4mwP/3o+j120G8mBSPf+Zk4kTpbdxTNnibitqoslaJ6DvFWJGVjgnnfofj0QOYeOY4/p5+EYeL8nFH3t4vuhJRZ8QAKhEREXWI69ev49y5c6isbEGfcw+UGHaungj4w0J8sj8Oqb9vxxsjjG95qiZB0J8XYup4T0h0JxXbwW1gIMJW78bpE9sR1l8nDwDghjf2xWDz3EB4tnSRbSKG79sROP75LPj1qluwGHYDA/HG5zE4/q9g/RYvgOYhaDTCV4fCz1ETYDGzg+f4edgcHYWV452FEzTgOXM7jv8ehU/mBsJTu1z1fCQDAxG2enYLutm1Q8CH0Ug8th3LpvvBra5O0Gz3EaFYtj0aqYdXIchRd7oOJAnGvEWhCBgogZ3OA12xoxs8x4dh5e44HN8epj8+JuwQ8PdopEZvwYJJgvUws4PE1Q+TFq3BgR2z2r07SHHQGhzZtwpTR9g1H4jujPqH4csTcfhmdVij23zZ9mh8GqQ7UXsw8rztH4YvYy7gwNp5Depn18sTAXPX4MCZGHz5quBFAJ8wLJsbAj9X/f1i18sNfpMWYnN0Go78XX9cXePZIXRtNMKXhtTXXXMefxIVh/C5hoP5njO343Rc4+fuG2ujcPrEdrymO/5gp2Hk/mpK/zB8+Uu0ev0F221zdAw+mdjM9a//PIRHb8Eb4z21x4HY0Q9TV0fgyBdh8DEXTiDQhmO92fO8/zyER63Ry7frH4g3tsThwPymAmPG8sGsNwRX9sGzETZYP6lZE9bg9P41WPCHQHi66m+Dut/aqYvW4MCZCwh/36/h+dHWfaDLMRTrD0Vg2SRP2Gk3mgR+01chPC4KbzT4rW+LTnD82gVj/aEIrJzup7O+ngiYuwXHo1YhqLugvJCZJ8K2x+D07lUIa+w+ael2HFmt390wOsXxq8/e3h4uLi6wsLAQZrVIcnIyIiMjUVZWJswiItKjUqkQKy3Ch2nJGH3yKHxO/oI3Lp3H/+VdR6KM15CHQV5bi2Olt/Hx9at4/vxp9PrtIIJOH8Nf0y7gh/wbyKvqrM89iKgtTFSt6NA7LS0NM2fORFhYGFauXCnMJiIiIsLq1asRERGB8PBw+Pr6CrO1eF9BRNTeYrBkwHwc1H4PxZeZG2AgzkZtcWMHpj+rM+7y4OU4HjWv3V966KrSPwvG9C31HVD7rY5D+KuNtyukB4zHr9EiIyORkJCABQsWwNXVVZhttC+//BK//fYbPv30U/Tv364RdyJ6BNTWKnFMegvRxYX4taQYqfc4bmlXM7m7M56T9MIfermgn01r34Aios6ELVCJiIiIiIiIqP0o4xCxW2f0XrMQzGu0G2mizi0oKAgLFiyAs3MzrXabIZVKkZ2dDTm7fSQijRqlEgcLcvH2xXMYHPsLQhJPYcPNbAZPu6hf7hTj3Ssp8I49imnnTuK/OZkoYMtUoi6tVQFUZ2dnLFy4EEFBfIeZiIiI2ob3FURERI8QuRSx/2859srqkySvzcek9hoflOgBc3BwgKurK0QikTCrRRQKBaqqqlBbWyvMIqLHSFWNAvsLbuKt5LMYEHMEoUlx2JKXg4zKCmFR6qKqVbWIkhbhrbQkDIo9gpcST+OrG9m4I78vLEpEnVyrAqgSiQQLFy5EcHDDsSqIiIiIWoL3FURERF1dHnaGemHgAC8MHBKIN7/VaX0qCcOnS4wf6Zqos2Hgk4ja6q5CgX25OfhTUjy8Yo5gRlI8/pt/Azn32TrxUXdPqUTErXzMvXQeA2OOYNaFOOzLy0GFUiksSkSdUKsCqERERERERERETRL7YdmeNQhi61PqwoqLi9n1LhG1SkT+Tbx6/gy8ThzCqynn8HXBTRSwFeJjq6RGgb2FuXj14jkMOHEI85LP4sf8m1DwBR2iTosBVCIiIiIiIiJqP3YS+E1fhfDfI/BGf2EmUdeSkJCAffv2oaSkRJhFRNRAUVUl1melY/TJo3gpOR77ivJwW1EtLEaPuUL5fezMv4EXk+Mx4MTPWHAxAYdu5QuLEdFDZqJSqVTCxObI5XLk5ubC3t4eEolEmE1ERESE1atXIyIiAuHh4fD19RVma/G+goiIiIg6K2PvaZvTXvMhos5HVVuLs3ek2FeYi/Bb+bhVzRbr1DpPO/bAHNc+eN29P0xM2faN6GFr1VmYm5uLJUuWICIiQphFRERE1CK8ryAiIiIiIqKupra2Fj/kXceL508j8FwsPs+9xuAptcmJ0tuYe+kCRp/6FZ9lpUNWzdbLRA9TqwKocrkc2dnZkEqlwiwiIiKiFuF9BREREREREXUVt+X38VnmZQSeOoawiwnYX1woLELUJhfK7+KDq5fgd+ooVl1Owc3Ke8IiRPQAtCqASkRERNQcBwcHuLq6wsLCQphFRERERERE1KUklZXgfy5dwPDfj+KDjFScKy8TFiFqV9eqKrH62hWMPHUMi1PPI+VuqbAIEXUgBlCJiIioQwQFBWHBggUc15SIiIiIiIi6rINFeXg58TRGnj6G9TeyUCC/LyxC1KHuKKqx8WY2Rp0+hjeS43HydrGwCBF1AAZQiYiIqEN4eHjA398fNjY2wiwiIiIiosfK8OHDMW3aNDg4OAiziKiT+m9OFsafPobQ82cQfitfmE30wNWoVNiVfxNBZ2PwQsIpRBXmCYsQUTtiAJWIiIg6RF0XviKRSJhFRERERPRY8ff3x8svvwwnJydhFhF1MgcKczEh7gTeSruAM2UlwmyiTuGn4gJMu3AGz8SdwDe514XZRNQOGEAlIiIiIiIiIiLqQM7OzvDy8oJYLBZmEVEnEVcixczE0/jjhTicKJEKs4k6peMlUryekoBRJ4/i69xrwmwiagMGUImIiKhDJCcnIzIyEmVlZcIsIiIiIqLHikgkgpWVFUxN+SiOqLPJKpfhnZREjIs7ge/ZVS91URfKy/CnlEQ8Fx+DX4sLhdlE1Aq8ayMiIqIOkZCQgH379qGkhF0eEREREVHX1F6Bz7KyMhQUFEChUAiziOghuaeoxv+7kopxccexmS336BFx5E4xJiX8jnnJ8bhUVirMJqIWaNvdHxEREVEjpFIpsrOzIZfLhVlERERERF2CRCKBp6dnm7vejY2NxdatW1FcXCzMIqIHTKVS4YtrGRh7+jeszL4MqaJaWISoy9uZfxPj4o/j71dSUMaXd4hahQFUIiIi6hAKhQJVVVWora0VZhERERERdQn+/v545ZVX4OTkJMxqkevXr+PcuXOorKwUZhHRA3Sg4CaeiTuBv1xORnpFuTCb6JFSrlTi4+wrGHvqKLZdzxBmE1EzWhVAFYvF8PT0hEQiEWYRERERtQjvK4iIiIiosxoxYgSmTZsGBwcHYVaL3L17FwUFBaiuZks3oochruQ2Xk48jT8mxeNE6W1hNtEjLaOyAgvTk/F03HFEFuYJs4moEa0KoLq7u2P9+vUICwsTZhERERG1CO8riIiIiIiIqCNcq7iHd1LPY1zccYTfyhdmEz1WYkpuY/qFM3j1/GkklN4RZhORQKsCqGKxGF5eXmwpQkRERG3G+woiIiIi6qzKysqQn58PBcePI+pyNmRdRsDpY9h8M1uYRfRY21eUj/HxJ7Dk0gUU3K8SZhORRqsCqERERERERERERI+6nJwcJCQkoKKiQphFRJ1U6t1S/PHc71hyNRVSBbvNJjJEUVuLDTeyEHDqGDZkXxFmExEDqERERERERERERIbFxsZi27ZtkEqlwiwi6mRUKhU2Z1/BM+dO4oC0UJhNRAbkyquw5EoKJsSdQFwJxwcm0tWqAKpUKsXWrVsRExMjzCIiIiJqEd5XEBEREVFnVdeFb3U1W7ERdWZXZKV4+fwZvHMlBdJquTCbiJpxokSKiWdjsDHrsjCL6LHVqgBqcXExtm7ditjYWGEWERERUYvwvoKIiIiIiIhao7a2Fl9kX8Wz507i+1v5wmwiaoGK2losvpqKmQmnkH2vXJhN9NgxUalUKmFic9LS0jBz5kyEhYVh5cqVwmyiBuZv+KcwiYjo8SUSYfs7HwhTHzmrV69GREQEwsPD4evrK8zW4n0FEREREXVWxt7TNqe95kNE9a6Vy7AyIxV7ihg4JWpvHpZW+N8BvpjVp78wi+ixwQAqPRBzX5+NKitLYTIR0WPJrFaFvf/dLkx+5Bw4cAAJCQlYuHAhXF1dhdlavK8gIiIioo70yy+/CJMwefJkYZJB7RX4bK/5EJHa1zeysDrrCq7frxRmEVE7ese9P9b4DIeNuUiYRfTIYwCVHoi5r89Gsu9AJPsOEmYRET1WApIuof/NgscigJqfn4/S0lJ4enrCyspKmK3F+woiIiIi6iiGgqd1jAmitlfgc9OmTTh8+DA2b96MAQMGCLOJyEiFVZX4+5UU7Ci4Kcwiog4y1t4BHw8cimedewuziB5prRoDlYiIiKg5zs7O8PT0hFgsFmYREREREXW4poKnMCK/PQUFBWHBggWQSCTCLCIy0nd51/F0fAyDp0QP2Nm7ZQhJPIVPMtKEWUSPNAZQiYiIqEOIRCJYWVnB1JS3G0RERETUebWic7YW8/DwgL+/P2xsbIRZRNSMUkU1FqUk4pWLCbhaeU+YTUQPQK1KhY8y0zDt3Emkld8VZhM9kvhEk4iIiDpEWVkZ8vPzoVAohFlERERERB3K2Nalv/zyywMJoDo4OMDV1RUiEceQI2qJk7eLEXzmOLbmXhNmEdFDECUtwjPxMdhxk+ckPfoYQO1Mzm/D3Ne3IV6Y3ioF2L9iNuZuSxRm6GvXZRIRUUcqiFyKua/Prv8IrvHx23TyDHw2ntcrriMRG1+fjbkrIlEgzGqD2NhYbNu2DcXFxcIsIiIiIiIioibtyb2GPySeQso9mTCLiB6iW9VyzE9NxJsXz+GOolqYTfTIeLwDqOe3NfNAmYiIqHMoiFyKFefG4ZOvd2PX17uxa+2LkMRv0guiBizQ5Ak+n7zgAri9iJmj9GapVRAZgRRhYju4fv06zp07h8rKSmEWEREREVGXYG9vDxcXF1hYWAizWiQ5ORmRkZEoKysTZhGRkEqFT66mYnZKIsqVNcJcIuoktuflYELccfx+RyrMInokPMYB1ALs338GEjcXpJxrppVml+SCFz7ZjV0LRgsziIioK3ILwyefTINL3ffe0/D+Cy5AfELTvQgURuKz/QUY9oLOtHoSEb6/Pdud1rt79y4KCgpQXc23EYmIiIioa+rXrx/GjBkDa2trYVaLJCQkYN++fSgpKRFmEZEOpVKJvySfw0dZl4VZRNQJpZTLMDXxFPbkXhdmEXV5j28AtTAB8Xnj8MLb4yCJj8D+QmEBIiKizsNl1OgGAVAXNw8AOSho4jes4NwZSJtrfRrwHt4KEOYQEREREVFQUBAWLFgAZ2dnYVaLSKVSZGdnQy6XC7OISONGuQyTz8Xii4Ibwiwi6sTu1igwOyUBn2akCbOIurRWBVCdnZ2xcOFCBAUFCbO6jIJzZyAN8EdA72l4IaAA8ecMtb7RjAmnM9Zc/Db9MefqvteNO/e3SPV8hOPU1aXr0h+rzvA4pML5NOxuWDPWaYMy6nThco1ZZoP1fn0pA8xERF2SunWpZIx/g+ArUNc6FZg6/eH2VvAo3FcQERER0aPJwcEBrq6uEIlEwqwWUSgUqKqqQm1trTCLiACcLC7A0NPHcKzktjCLiLqIFZlpWHDxnDCZqMtqVQBVIpFg4cKFCA4OFmZ1EeoHysPGqB8YB4wZB+n+SEEwMREbX9+EwhfW1Y8h5xKBLwxFHOM3IW6Musw/p7mo518QVj/+3NoXgf1L9YKf8dtm44u8F3XGsnPB/s/P6M7V4Hh3hZ/rBlETsfH1pTjo9l79st4dpzcPXcYsE4WR+JtgvXe964GDywwFb4mI6GGKP3cGcBuHgN7CHDX12Kbj8MI0Q+HTAuzf/APwwnt4oZHpH5Suf19BRERERI8qBj6JOpZKpcLeG1kISjjF8U6JHgH/l5eDP5w9CZVKJcwi6nJaFUDt8s4nIAXjEFjXneEofwzDGcTpBAgLIiOQ4vYi3td56OwybZ3hLg4bdI04Gh/ojj3a2x8BbkBhnqY1aGEk9se7YOrb+mPZ/VMv+JmI8P1oUOaFAGjHbK2r4ye6yxq1AB8Y6qbRqGUC8Qd+gDTgPU0gWGPUAryls1wiInr4CiKX4gvhdV2PuncFyQvTYOinqyByEw5C/3eOiIiIiIj0FRcXs+tdog6iUtXi7+nJmHXpgjCLiLqwQ7eLMOJkNG7drxJmEXUpj2UANf7cGSDAX+eB8mgECgKENwua6PJQyM3VQDndbnCX4mCeTlZBAaRNtBgCABTmoxAFOLhMv3te3RawLaqjMctEAQryoG2ZqytgzDggLx8NOyImIqIHS91F+4r9BRj27rrGW48WJiA+zwUBYwz8SpzfhhXCl3SIiIiIiKiBhIQE7Nu3DyUlJcIsImoDpVKJSfGx+CQnU5hFRI+AlHsy+JyMxpk7xcIsoi6jVQFUuVyO7OxsSKVSYVbnVxiJ/fHqbncbBCbjI9plrE/1uKWbgHc1XeB+vQ5T3YSljDEOb9V1o6v70W1xSkREjxFN1+156t8Hgz0OaMQf+KGRF2cSsfHzM5B0gq5763Tp+woiIiIieqRdvHgRkZGRKCsrE2YRUSvlV1bA8ddIHCvh34BEj7ISRTXGx8dgd+51YRZRl9CqAGpubi4WL16MiIgIYVanV3DuDKRuOuOAaj/vYZimu8M60nMJghaX6haaTavrMnFdkw+2kXcG8YJgbUFeTv2X3q7oLehWWKiPi4uBOjahuWXCBS5uhrvqVY+zZ6ilLRERPRCaMapT3F7EJ18vMNgtbz3175WhXgrU46IC0v1LG75IlPcDVrw+G3+LNPqXpV105fsKIiIiIiIiMt6RWwVwO3GI450SPUbmpCRg1ZVUYTJRp9eqAGrXbSmiCW4aeKAMjMbMF+oDkgHTX4Qk7wd8pvMQuSByk35XvAapg5DSgiamGzUNU90KcHBzZH3wszASn+3XfWCt6Vb4823Q6bUXBZHbtK1kXaaFYVjeD1ixTSfgeX4bNhoKuhq1TM16x2/Sf3h+fpt6nL3pbPlKRPSwqFuUvohPPjGi290muu91mbauYc8GX+9Wj/GtecFIbxzsB6Dr3lcQERERERGRsf5xJQXPJZ4SJhPRY2B19mXMSYoTJhN1aiYqlUolTGxOWloaZs6cibCwMKxcuVKY3Xmd34a5n+dg6tpGxowrjMTflv2A3u9qukXUfK97nCt5YR1eKFiKL/Cethvd+G2z9b6rJWLj65uQop3uPQSc24T4Met0HkoXYP8KnbFR3V7EJy8UYMXnwFs6LYvit+mPe4qAppel7vZ3AQI082/NMoXrXT/P1pv7+mwk+w5Esu8gYRYR0WMlIOkS+t8swN7/bhdmNUF9rUfd71MzCiKXYsV+jxZdu+O3zcYXeUYGaI20adMmHD58GJs3b8aAAQOE2Vpd9r6CHimvvTVfmERE1CnVWtrAsqxUmNzpuChMUG5aK0wmajef79ktTNLzyy+/CJMaNWnSJJiaGm5jsHr1akRERCA8PBy+vr7CbKO113yIuqrlly9i7bWrwmQiesyMd+iOU+OfESYTdUqPVwC1HRgOmFJzGEAlIlJrSwC1/mUZAcHLNa0JhrZmmuYkJycjJycHwcHBcHBwEGZrPc73FdR5zH19Nq54eQiTiYg6FcmdUtjUqGBZLkNltVKY3WmYmZjAo9YMhWIVniyqFmYTtdnvvSyw62sGUIm6iiWXLmDDjSxhMhE9pnqLLVHwbKgwmajTYQC1RVrWAojqMYBKRKTWugBq11RWVoaKigo4OztDJBIJs7Ue3/sK6kx4r0JEXcHUX09qA6gl96qhULb4z/kHwsFapA2g/vlKBYaWcJw7aj+H3cU44m7Z5QKoBw4cQEJCAhYuXAhXV1dhNtEj692URPwn95owmYgec+YmJlA8FyZMJupUDN8dkrobW92xRVGA/Ss2IcXtRcxk8JSIiKhZDg4OcHV1bTJ4SkRERET0OPD398crr7wCJycnYRbRI2vBxXMMnhKRQTUqFbpH/yRMJupUGEBtTG9X9I7fhLmvz9Z8luIg2rdrQyIiIiIiIiIievQ5OzvD09MTYrFYmEX0SJqXFI//y8sRJhMRaZXUKOD528/CZKJOgwHURo3GB1/vxi7dD4OnRERERktOTkZkZCTKysqEWURq57dh7utLsb9QmAHN0AmzsfG8MJ3IEH+kP/8SVJOCsUSYVZdX9xGWGTa5Ps/QJ8hftzQRdVHi6CjYZtZ/bHZPFxYBAIh279MrZ71WWKKesfMkAgCRSAQrK6tGuwomepTMOX8GOwtuCpOJiBq4dr8SfieN73af6EHiGKj0QMx9fTYyPPsKk4mIHkseeUWPxRioX375JX777Td8+umn6N+/vzBbi/cVD0IB9q/ohL1pnN+GuZ/nYOradXiht35W/LbZ2O+yDv+c9mBqyzFQu7YlAX/Ev7uLAEUx/udoDNZrc/yR/nw/9L5zEY7xVwEMwm+ThmMChOUM6BeMUh9HXEj/Cc9cF2YSPRwcA7V1xNFREOFX3Av5jzph7RbYznCHKn4nKmYf0JYT7d4HcUAJFAMWQa5TrvbHUFQu0xYDMB1W59+AGVIgH/URFLpZ1OEe9Bion376KX766Sd88803GDx4sDDbaGVlZaioqICzszOHuKBH2isJp/BdcYEwmYioSUGOTogZ96wwmeihYgCVHohX//JnYRIR0WNLYWmBiM82C5MfOcY+bOJ9xQNwfhvm7s+BJA8IMBCsVAcygbe+XoAAQdZDURiJv20G3n+AwV4GULsydZB0MNAggLok4I/4t12pfrC0XzBKfZxRmPs9fFK0MxHQBFrl12ESmyDMbIROPdCwLhg2GSp3O23py40tX1BOj+48DZXTW6Z+fYTLM7htqNNjALV1xGvfgXyZJnhalxYdBVEP3QDoO7DOnAgIgqUNyxlOM5omKKslMzQfTYC27hQ3WEZNHfS1ESarXasLGgvmp6EXGNarV259EBnQTm+arh9wflgedADV2JcCmxMZGYmEhAQsWLAArq6uwmyiR8KLCb/jx2KD3cvQI8zSzAxWJqawNjOFlak5rM3MYGNuBmsTM1ibqb9bmZnBxtwc1qZmMDc1QZm8GneVCtytqcFdhQJ3lTWQaf69W6NA57zDoY4WKumJyDFBwmSih4YBVCIiIuoQq1evRkREBMLDw+Hr6yvM1uJ9Rcera835QsFSfIH3sGvBaP0CnS6AWoCC3i4PLHgKBlC7tCUBf8S/xXnYgX6YJ9YNIKqDoCNlda1P6xgRHG1p69PmgrLDJkPlboXjdfMTfm+WOhgK3fkPmwxVr/uNBkC3B72EGXLNug+bDJU7sOPQL5iPuvpa4se679RlMIDafgy3NoUgcFiX7gTlp6+gahcaDbQaS7T7Y5jO/kizDEMtWTVptwXBT+13I8z9GDYfeqJWW2f1PEx+bazO78A6cxxUmvLCFrui3fsgdj5j/PI72IMOoCYnJ+PGjRsICgqCg4ODMNton332GQ4fPowtW7ZgwIABwmyiLm/6uZOIlBYJk+kR4SK2hJeVDTytbTDAthu8rG0xwKYbBtjYwtrcHCYmhq+hraFSqSCrUeBuTTVK5QqUKaqRXXkPV8pluFxRjqsV5cisqhBORo+IOb3d8fXIQGEy0UPRqiubWCyGp6cnJBKJMIuIiIioRXhf0dESERfvgoAxLgiY/iIk8QmI18mN3zYbcz8/A+AMvnh9Nua+vk0nXz0O6dy6z4pI1HfGVYD9K2bjb5EF6nkYLKMpGbm0Pv/12Zi7LVGdcX6bYHmatGVLsaKx+RVG4m+vL8X+Qv26/S1SuFR6LPQLxkfdgeM3DQRC+/XGSBFQWKkbPAWAq7guByC2MTBeqtr2Ps5wUJTisFHBzUH4bUATwVMMwm+97FB2J70+WJryC3bcE2FCH+PGV10S4IbBimLs0G1Bam2lW0TAH+NsZfixLnCcch3HFVbo10/9dXsfZxTmMnhKpEvs5w7ISlErzLhaChVsYFL3fs1ab5giF0qDgcjmKbTBUwA4gKpfcwE7x/qHM2snwswuFwptsPIAqjanQNV/HKzmaidskvjlYTC5dkYTPAUAd5g00rAd0KyTTnn5dylQ9egJdSez70AUUKJTn8fPiBEjMG3atDYFTwHg7t27KCgoQHV1tTCLqMv7w9lYBk8fAWJTUzzp0B1zXfrg0wE++H7EWCSNfxYVIS8g/9lQxI5/Bjv9ArB8gC/CXPtihIMTbEQW7Ro8BQATExPYiyzQx8oWwx0cESTpiTf6euKfQ/xwcOxTyJjwPBRTXkTKk5Pw3fCxWOnpjZd6umKYrR0szcyEs6Mu5pvCXLydYuDvO6KHoFVXN3d3d6xfvx5hYWHCLCIiIqIW4X1FxyqIjECK2zgE9AbQ2x8BbmewXyfYGLBgN3a9Ow7AOLz19W7s0rZCTcTG1zcB7+7Grq/Vn7fcfsAKQUBTun8p4sbUlXkPw/J+wGc684/fNhsr9nto5q0pozO9roLIpZoxUQXLFAZZUYCDyxIQWDfPd8dBun8T9rO3sMeMOnAJ3cBkAwoUlgvTgMtyQx1havQLxgxb4HKR4ZadDQzrhwkiGc4YDJ7WBXIVuHBLP5B7Wa5oMohbzx/zuosM10de0TCtOcMmYx6uNxLsJXpcTIe5jw1w7Yp+a9Pbtxp2k7vrll43giJXJ3Wgde7HsMmMgm3dJ/odnVKtJ/Zzb1ivXbf0g7hNmfsxzPtXQPmdMOBZAZXwfRIjiKMnAj8KWuUSEekIiT+BQ7dvCZOpC+hnZY0Zzi5Y7z0M8YETcH/KizhZFyQdOEQbJLU2NxdO+tCZm5piqJ0DZrr1xSrvYQgfPR4XgyajavIMZAdPwY9+gXi3jyf8utkLJ6UuYEvudbyXonnxmughalUAVSwWw8vLiy1FiIiIqM14X9GRChB/rgCSMf6a7nDVLVGl5xIatBIVKoiMQErAe/hgVH1awPQXIck7g3jdQKVemdGY+YLO/AsjsT/eBVPX6nYNPBofCLsQBgAkInx/AYa9qz9Ga8CC9zAMZxB3XrcsMOxdnXmOmoapbup1pcfHkgAfTEAxPtbrnrcFRJb145XqWNLTEQ6C1p5NWWJtBdy7g8sBf4Tq+Zc0nz/iN01rT3SzhAOqcF0Q5F1fWdVoHXQZan0KAIPFIsC2X/0yJwXrBGNlKFTYYUaAJtoyrB8moBSHr/sj3R3Y0VjXxUSPCXH0G4JWns0zcZ0OADB1tgHshkH8NlA9IBT3BoTi3qcpUPWf2Iog6juwnuEOVfyv2i59TXsAquJcQblcqGT1dWhKw9anAOb2hAlsYPZhfcDXeq1O/tVSvRau4peHAemJUKzdAhF+baTb38dHWVkZ8vPzoVA0CK8TPfYmxJ3A0TtSYTJ1QtampnjCwQnv9OmPb4b541rwc7g24Q/4wf8JLPb0xlinHsJJuqz+Nt3wgos7Ng0dhQtPheD2xGk44BeIJX0HYIy9o7A4dVKf517DkrQkYTLRA9WqACoRERERdQGFCYjPUwdN67iMGdcwCGrAzYICIH6Tfte7y36A8PGIxKWJkUoLCiCta/3anMJ8FGIcAnUCtmqjERgAFObpBkdd0LeJxdJjYNhk/Ls7cDzTQKtMYynu47IwDYPwnJ0IZbJCo+dbF8j8COkwOfQ9TA59j/+5A0zwmYztwsItpq6Podan82PVy1J/LuI4nPFvbRD1Kp45eh2F3Yerg6vuVjieGYPBQf3Q+851zO8XjFJtsLc96knUVbwD68woiPpXQPlpy1pVqvIP6HyrgHJz3ZilAHZ9hOr4CsCobnanw+p8XSBzHFSfhqJitu682+IdmBlqfbrrI1TUBXsHhOLej7kwnaETRN31ESp+LNEGWEU9UlA92x3WM5yg/O4/EO3e1+4tbbuSnJwcJCQkoKKC4+0R6Qo99ztOlAj/OqDOQmRqisndnbF2gA9+Hf0kbj07Db+PfxafDx2N2e790M/GVjjJI6u7hRjTXNzx7yF+OPvERBQ+MxURI8ZicV8vBDKg2qltyMnE0vSLwmSiB4YBVCIiIqJHVPyBHyBFAQ4uEwZBC3DwQPPd4UheWKftSrf+o99ClOjB80e6u2BM0UaJ0LubME0T9DRkWD9MMNDdbrMU+i1h18fn4TJ0WoC2VnPdA2upA6aXRc6Yp+0jOwE+2gDrT3im22TMExfj43g7pPs44kJ6XbDXCvOCjBuLlahLm/sxbDInwlSWAvmAV/RbaNbRjvupY25PmAjTZNmoEUyvOJ5tZDe7B1A1qi6YGQ68HQXbzC0QC4u1gmj3OJgaqFsDyxZBHl8B04kf16/vskX1AdZRH8E0eiJM4sNRNWgLxD7ZkA8Ixb0BO6HsMVG/9epjIDY2Ftu2bYNUykARUZ2/pSfjoLSZNzLpgetmZo4/OvfGNh8/ZDw1GUcCgrF04BA827M3bEUNfuEeW70srfCia1+sHzISZ56YiJtPP4evho7GSz1dYWfW+borftz98/pVfHiZQVR6OExUKpXucB5GkUqliIiIgI+PD4KDg4XZRA3sevuvwiQi6mSCxj+B/q9MEyYTtdrq1asRERGB8PBw+Pr6CrO1eF/RUerHMNXthheasUbV45JqusE9vw1zP0f997oy58bhk0+mabr/FSrA/hVLET9mHf45rb6E3nSFkfjbsjMIWNtI0FVvuY3VV5BucJ6G69ISc1+fjWTfgUj2bfbJNz1kSwL+iH93b/oBUNmdi3CMt0P68/3Q+85FOOp18zsIv00ajgny6zARdGW7JOCP+LddKf7naMMWn40xPI16GSNlF+F4qzdKfRxxIf0nvYCv4en0bQ96CfPQsJ6G+SP9+X5A7vcGxjf1R/rzbihMVwdSVY536ufZLxilA4CPm6gHdR5Tfz0JmxoVLMtlKLlXDYWyxX/OPxAO1iJ41JqhUKzCn69UYGhJjbDIg7V2C2xnuAPXfsW9RrrtFe3eB3FACRQDBC1T126B7QwnKD9VB10bLTf3Y9h86IlaTTnjvQPrzInAj6GoXAaIo6MggrCe+mUMmw6r82/ANH2nUS1aRbv3qQOjo3Ra0tZZuwW2E0shH/URTKOjYJZUv1zR7n2wQLhRy+goh93FOOJuiV1f7xZm6fnll1+ESY2aNGkSTE0NtzEw9p62Oe01H6KHbefNa5iX2vzLmPRgOIssMLFHT0zq0ROTe7rAWWwpLEItcEt+Hz8X5eNwcSF+uVOESmWtsAg9JP8Y4IPVA4cIk4k6VKsCqGlpaZg5cybCwsKwcuVKYTZRA3Nfn41uihYfakT0gJSLTPCXJyZi7JtzhFlErWbsQyLeV3QQA0HRekYEJQsj8bdlPwAv6AYlE7FxGzRjmBoOWgoDr/HbZuOL+HE69dCZh6CO6sAuMFWnHvHbZuOLvBfrA7mG6tpIXVqCAdSub3vQS5gnLtYLSBpKQ79glPo4o7BBoFEn6NmScVWHTYbKHdhx6BfM1ybqBjMNBza3B72EGfKmlmV4ukb1CzYYqIVwWcMYQO3KGEBtDXVg0ey2MCgpMPdj2Hw4DCpBkFIcre7SVhtobKRco4HVZukHRw0GNud+DJsPHVHT1LxbGMA1HKiFpj7joNLMR8wAqtH3tM1pr/kQPUxnSqQYH3dCmEwPmIelFZ51csYk516Y7OyCbmxd2iHyqirVwVRpIaLvFKO6lsHUh+3/fEfiLQ8vYTJRh2EAlR6Iua/PxpTc+3gut9E/94joISmwNsOaEbYMoFK7M/YhEe8rOoI6oHjQ7T3sWjBamAkYCEyqA50AoBPs1ARR6zusc9EJbhoOWgoDqNCbt9qwusCtgSCvOoiqM95pgGAdGEClRjQVLIW2FWrjrU8bD6w2p+E8hXVRt5qtqg+yNgi66rQQrQt+NiijaxB+C+qNw7F166qpAwTrD818et2vTxcEWlvWypUeNgZQW6EFgUVxdBRE/XPrg6CC1qd1GgRLNUFVxDfX+vMdWEcDlTpBywbL1ARUTbTzatiyVLR7H8TOZ/SCnwYDr3XWboE1FtUHfDUtcmsNtGgVR0fBvFiwLO18jWkJ2/EYQCV6OEqrq+F8LBI1LX+UTO3kpZ6ueNWlD/7Q2w1mJg06mKcOlFNZgZ8L83BIE0zlWfBwWJqa4efR4/GMpJcwi6hDMIBKDwQDqESdFwOo1FEOHDiAhIQELFy4EK6ursJsLd5XUGfAAGrXJwxaamkCow513+81EiwcNhkqdyscN9CCs3maAGbdy/+KhvXQ73pYph8YFQY5m+3iV7A8NLJejbVKHTYZKnc79f8N1JU6LwZQW0ET3GzsMbNKEPRUBzTrvlU0CJ7WUQdRbbTfDQUjG9K0htWcfgAAmU7rVi11oLIunKdfR/U8TH410FLWYItSnS6MtQyvV2NBWN1tItxeDwMDqEQPx4ATh5BVWSFMpg7Wy0KMV3u74zU3D4x0cBJm00OQUS7DdwU3sbvgBs+Jh8DHphuOjH0SfaxshVlE7Y4BVHogGEAl6rwYQKWOkp+fj9LSUnh6esLKykqYrcX7CuoMGEClh2lJwB/xEdKb6M6XSI0BVFIHV72hbKo730dcVw2gbtq0CYcPH8bmzZsxYMAAYTZRpzYxPgbH7hQLk6kDjexmj9dc+2KOe3/0sLAQZlMnUKlUYtfNa/g67zoSZGXCbOpAUyW9EOn/JEzYEps6mOG7QyIiIqI2cnZ2hqenJ8RisTCLiIh0DBYDF24xeEpERpjbEybXrjy2wdOuLCgoCAsWLIBEIhFmEXVqbyafY/D0AZoq6YXvho/F+adCsNjTm8HTTszazAyL+g3AuScn4dvhYxHSndf3B+WgtAgfXDovTCZqdwygPu7Ob8Pc17dBZ1gyIqLWO78Nc7clClPVCiPxt9dnY27dR1ju/Lb6PEMfYXnq9EQiEaysrBp9m5+IiNTmx7am22Aieizt+ggVhrrppU7Pw8MD/v7+sLGp7/qZqLP7NCMN2/NzhMnUzuzNzfEXVw+cCngaUWOewky3vsIi1Mm94tYXvwQ8jV/8n8QrPRsfwojaz6ab17A564owmahd8YmmsYQP/jWfv0UWCEsSET2W4rfNxtzPzwiT1c5vw9xlP6D3u7ux6+vd2PX1OkzN26QfFB21QJMn+Kx9ERK4YOr00bpzpC6grKwMBQUFUCj0R/UiIiIiInrcODg4wNXVFSKR7gDWRJ3XvrwcrMhMEyZTO+pmZo5lHgORNH4ito0Yg/FswdjlhTj3xrejx+PcuGew0L0f7MzNhUWoHS3OvIRfivKFyUTthmOgGqswEn9bdgYBa9fhhd7CzI5SgP0rliJ+zDr8c5qLMLN9nN+GuZ8Db329AAHCvHbEMVCJOq+2joFaELkUK/brvEwS8B52LdANdjZyLTPquqqe9qCbcJ7UFURGRiIhIQELFiyAq2vjb2A+lvcV1OnUjYF6n11OE1EnNuD6Te0YqOVVnXdcUQtzU+0YqC9dqxJmE7VJucikS46BStSVJJaVYMq5k7itqBZmUTv5s5sH3vEYgCH2jsIseoRcqyjHrpvX8NmNbNxTdt57t65skLUtDvk/CU/bbsIsojZjANVYRj3ob2+NBB3aEwOoRI+9tgZQ47fNxhdQBzh1/69VGIm/aVqffjBKd0ojrnEP5dpL7eWzzz7D4cOHsWXLFgwYMECYrfVY3ldQpzP39dnCJCKiTul+NztYlsuEyZ1Ob7kJCsUtftxAZLQHFUA19p62OcnJybhx4waCgoLg4OAgzCbqNCqUNQg+fRyJ5WXCLGoHYT1d8U6/AXiyu7Mwix5hKXdL8a/sK9hTmCvMonYwpbsEh8YGw8TERJhF1CYMoBqruYf4dYHId4H/z969h0VZ5v8Dfw8wDCcRUFAGUBBJhcIKsJFyYS0Pm2sYnnJ/y7Kkm6GpGSZstGtuamiZ4SHWzWKN3cxUEv1qmmm5FU4CRZSYeUAFZhTkKOcB5vfHnJ65ZwZmhoMw83ld11xX3Pf9PM8MIT7Oez6fe/f2XMB3HjZu9MH++AMYzRyjEzAUZGi3vRStQuaccqxNOYhKzSg8YxUhg+r4pUjHbrFmnK0CU41ziTPisFu94Wmk8vmyAWo+tsWno0j9tRCzDb1uI1GASsjA1dMAlUvn9xu6D1C7qi4VZ8Rhd9k8bNwYAwMRKxnAjP20vlXeV5AB59qdO+wQIYQMSA319XC3t2eHBxybuga4uLiww4T0mqGjfdkhLb0VoBrbVaU77733Hk6fPo1NmzZhzJgx7DQhA8b8/G9x8Da1xOxtU92HY2VAEGK8/dgpYkWO3CrDW1cv4evaKnaK9NAKvzHYHqr//UVCzEUBqrGMClBzmdaV+djWXYCqc958bMsAVieGG6zOUoWgoVphBPc4/YGFThChXFOJSE2AqhwDN3xVvjbt65mGAlRCBq4+D1CVH8qQ6nyoQ/lhDZ2Wv0p6fo+RwYUCVEIIIYQQcq/0VoBaW1uLxsZGeHl59Wj/0k2bNuHTTz/Fhx9+iAkTJrDThAwIa4sL8WbJr+ww6YEHh7hiuV8glgSYX8FOLE/6tV/wdsll3GyhrQ56U/qEiVg5Zhw7TIjZ9N8ddsPLywvLli1DVFQUO2XhJDiaEoeEeNUjGdlS7rwQs+foCQG6IpGgEv4QqgPWcE0I2hXfeVioFSgwx3lHQOQLSMuUFanSHGSLhZj9AqeKyzsGW1ZGao4BID58EJWiVdohR1giloqAovP53KWEEGKkcCyMFaIyOxnbCjSj4owDkHbxoXHJ+VxU6vyuI5bIeu8rCCGEEELIQOfm5gYfH58ehacAIJPJ0NzcjM7OTnaKkAHhoLSUwtNeNErgiM1BwRBHPkHhKdGxasx45D76BFaNHstOkR5Y/UsRjt+iCnrSe8wKUD09PbFs2TJER0ezUxZOiNlpWcjcq3qw1ajcINRIYTGY7ZuL3fFxWJujab/bLV8fPe0s87GNE+4eLeNMSSSo9I2EqMvnJ4GkDAidpBvgiiZFAmXlMOEZEkKImjBmMzbGClG0XfMhlHOTNiPWYIAqgfi8BJ6TIvT8riOWxnrvKwghhBBCyEBHwSexBtKWZvzt0s/sMDHTMl9/nJv8W6y9734I7OzYaUIAAD4Ojnjn/ofxv0eiEePZ5Zv2xEidcjlWFf+Ayw132SlCzGJWgEp6kxCxG7OQuXcVvLOTkWBqkKokyUlGQnw6sFIT7s42GEwQQkj/E8Zs5nwAJQurwxQf2vAU6olIC3JwtEwI0SQ9c4QQQgghhBDSTyoqKnD16lW0ttKWRMRyvXrpJ/zSSIFDT41zcsFHoeHYNXEShM60DzgxzpThXjg8aQr2PhCOUBdXdpqY6EpzE1b8zGmBR0gPUIDa5yS4oZWHKgIDXeFYvTcLG2OFqDyfZ2Klp7JSK3Zz1/sEluVCrNVyGJCUXed8JYTQV3+rXvH5XANVr4QQYiZpHsQGQlJJ2XWg26p5QgghhBBCCOlbeXl52LdvH6qrq9kpQizCBzev4QOt9weJOZ71GYUzomgs8hvDThFilD+NGoMvJ09FIv0M9djJqgr8/WIRO0yIyXhyuVzODnantbUVpaWlGDp0KDw9PdlpyyTNwdqUXIjS2La9SgUZSNgOLN2bCBFnWJwRh91l87Bxo2LvUUlOMlKzJYBoFTITw4GCDGxDojr4lOQkI/V8pHq9OCMOu6Fcyz1nN2Oq63jGblbuZypBdmoyjkLzXBSv6SAqEal53soxqI9TvbbrmG3otRshIT4OvyttwZOl9IlNQgYaiZMt3njQBc8/Ng2P/OVP7LRJ2N9FXWF/P2oofl+JJ3F+D5FBaf369Thw4AD279+PkJAQdlrNKu8ryICz/N0d7BAhhBAA7aVSePF7v/3ghOvV4Hm6scOEGG3R1g3skJYTJ06wQwZNnz4dNjb6awyMvaftTm+dh5DedKmhHo+Lz6K8tZmdIkYa5eCI18YGI2F0IDtFiNk+Lr+Bv/96AZebGtgpYiQbHg9fREzBbz1HslOEGM2sAPXKlStISkrCjBkzsGzZMnbaMpkZoCr2JU2H6vMOnrGbEStJ1gQMBRlI2J6rWe7LhAnqkFNx7JYYoYGAgr3OKojOpzMBhDJEVVXA+s7DxlgJUtnnzbmmAidgNRMFqIQMXP0RoEpyMiCelKj+/an4kAf0fzBD+TvIe2VW11X1ZMAz9k0iq7yvIANOQnwcOmxt2WFCCLFqth0dgKMz0NzITvXYA232+Mm+Dfa0rSQxQ5sNkLk3ix3WQgEqId1bkP8tDtwuZ4eJkRaN9MXr4x9AoPMQdoqQHitvacbfLhYhU3KDnSJGinYfjjOTfwsej8dOEWIUswLUCxcuYOHChZg/fz7WrVvHThOigwJUQgau/glQldX3KuyHRbh6oeqdDAzGvklE9xVkIEiIj0NhyH0oDBnHThFCiFVyam7BgqOnAEdndDY2oPJuG7vEbF6uAoTKFAHqVnE97DtNfluCWLHjfgJ85udAASohPbTtyi946RK1uDSHJ98er42dgGVj6N8OpO99cPMa1l2+gLIWqhQ3x2uB47FufCg7TIhR9N8dEkIIIWYQJWbphKcAIIzZjMy9WZqHofAUAMISkbmXwlNL4ObmBh8fH9jb27NThBBCCCGEEELukfPVd/Da1WJ2mBghxnMETj8SReEp6TfPjhqD05OisGCEDztFjLCx5FecrbjFDhNiFApQCSGEENInoqKikJiYSPuaEkIIIYQQQsgAIZfL8fdff0Z9ezs7RbqxcWwwPo34DR4Y6s5OEdKn7hviiv3hj2L7+IkYxqcPqZtC1tmJ168Uo51+5xEzUIBKCCGEkD7h7++PiIgIODs7s1OEEEIIIYRYlYkTJyImJgZubm7sFCH96h+XinCyqoIdJl0YameHAw8+glfG3U97KZJ7akXgOHwxaQpme45gp0gXTtfcwRuXi2HGbpbEylGASgghhJA+oWrhy+fz2SnSn6Q5WBsfh20F7IQhEmSnxiEhPg4JGfnsZO8qyEBCfDKypewEAORjm0nPmxBjjMPp6Qsgn8V5TI9GEruMkSR6GvJZC1Dc1dY5AdGoMeJchJCBZg4cC/bBMYEdB/hZ++By+YjOwzlrDrNyBZy4awo2gO5+CCsiIgKLFi2Ch4cHO0VIvzlTIcU/rv3KDpMuiIa64+vJUzHPZzQ7Rcg98aDbMBwOn4LFPqPYKdKFTdcv49s79OERYhqe3IzY/cKFC1i4cCHmz5+PdevWsdOE6EiIj8Njt9vYYULIAPHNCHs8/9g0PPKXP7FThPQ5uq/gyse2+HQUcYdEq/TuLWw0aQ7WphyE98osrA5jJ3WJM+KwGz28prEKMpCw/Tpmp+nueyzOiEO2cDO2xBjcMblXJcTHoTBkHApD7mOniCUJiEbxCCmCxZeUAxEonhWACbIKrPn8K2xlliso1wC4WPoJgrX+gCokiZ7GW8P4QJfnMSAgGjXBXlDXIzWUgHc2T2vJnqgFWOyi+kqGM8Wf4vESrSUKoTMh93PVfN3N81E8bzDn07xe6HnNSaKn8ZZrTZfnJZbBqbkFC46eAhyd0dnYgMq7vffvOS9XAUJl9vjJvg1bxfWw7zT5bYnekbABzq+EgodGdGxahOZM7Wl+1j4Igq+iNexVyLSnOFbA6fI08MQfoDHusDKQfRa2KOrmOKW0XXCZ68cZKIUsaDlaOSOa56l07RQaZuzgrjBgBZwuR0Ku57Wx55Srn78CP2sfBCJlF5F69rUoXjMOPYWmFPVgvznuJ8Bnfg7I3JvFTmk5ceIEO2TQ9OnTYWOjv8Zg/fr1OHDgAPbv34+QkBB22mgymQzt7e0QCAQGr0VIX5J1diI69zRy62rYKWLAYt/RePeBCNjTn1kyQCUXF2JLCX0owljTPTzx2SO/gY2NLTtFiF4UoJJ+ser/xbFDhJABJn7q7/Dw4j+ww4SYrbCwEDdu3EBUVFSXrcrovkJJb9CZj20ZwGqjw0xFAAsjw1JdEmSnJkM8qf+CS72kOVi7E3hxYwz661lQgGrFQmdC7udoMJRUh6N6wkRTA0sd3VxbUTE7EVNbdUNVfZJE0Zgg/gpLAM2xMPScVEGpdiC7J2oB5rb+CHfxJeXzA94/dkJxzoBo1AQ74JDqa2LRLDtAVQSAmrfDzQ9Q9a5RhpPybgPGOXA8GY72GZpjBSePgD+cE1jqnIsNbPXQCkf1vDb2nHq/dkd70HK0KgNhm2LN9QQnj8Cuoovr97HBGqAScq+9fOEHvHX9MjtMDHhrfCiSAsezw4QMOFuuXETypZ/YYWLAprHB+Ou4+9lhQvSiAJUQQgghfeK9997D6dOnsWnTJowZM4adVqP7CgVJTjJSJfN7WPlpKQGqBBJvYb+Fp1AHqPehMGQcO0UsXUA0aoLd8b3eEDMCxbN8IS2twcN+XpB2UY0JkyszlefWe12FJNHTeEtQZlR4qhcbgHLsiVqAuagHXBw5rz0CxbOGIVe9fhxOTw8GLivm90QtQGSN/ipcYnksOkBN2ADnVwLRuWkRmsH5byZAFZw8Aj66qvbUDRe547Z3ujrWAO5zyzTwHNJ2wWUudCtVAe3ndCZc72vTF/pyr8PP2gd77Ne8prRdcHnoF8VzSNgA5xeAti5C5b7W3wHqpk2b8Omnn+LDDz/EhAmq+nzT1dbWorGxEV5eXrTFBel3R26VI6bgW3aYGJATFomnRvqyw4QMWFk3r+FPP/XxFjwWwsnGBmce+Q0e8fBipwjRof/ukBBCCCGkhyorK3H16lW0tuq+tUcMEOdBzI5pUewLmqB+ZGjWF2QgQdn+t2i7Yn5bgWoPVO19RsUZ3HNorztaBlRmJ2vGDa3Xwtk3Vc8aSY7ifOqHam/Vggzt16AaS0lGqmptag4k3Hn169H+XqzN0VpFiPGGOMANzSjRE2LuiQrAhIYyPH6XnVHYKv4UPKMDU21JIl9MkNXguJ7rKkRg8TA+LtaYGZ52JXQmFgsqsOFmCztjWOhMLEYJhafEMmS+isYg3cDUZAnhsHEF5OVsJeZhdN4BMHxEr+yFKq8o1R5I+QWd8ICNnn1bgcNoDnuqj6pD58DxhUB07rx34em94OnpicDAQAgEAnbKJGfPnkVGRgYqKmj/NdK/2jo78dqvP7PDxIDiKTMoPCWDTtyoMfj+0SfgwbdnpwijqbMT638thhl1hcQKUYBKCCGEkD4hk8nQ3NyMzs5OdoroIYxZhdm+udjNhJ1ckpw8jE7LQuZexWOpKBe7VQFjWCIy965CKIDQlYp5fVWokpxk7C6bh43Kc2SujFRMeMdgy97NmO0LeMZu1hwvzcE5oeJr1fqi7dznmI9t8ck46rtKa42KOCMOqdn+WKqaUz5HfSQ5yco9UTmv0fcgUtmQFRIcTcnDZM71KrPTDX7fjKfeXY5Yi4Bo1Pi54mKpboUmQmdisUs93je3+rMbEwR81NZLMSFqAeSzVI+Z2KNaEOAMb9Qj9240atTzC1AjMrZKOgLFfq6orSrRfm0B0ajxc8SZy/qC33pIZa6Yq7pGaACmogbHSyJQ7Ic++14QMjDNgc1wAGOmweXyEeVjHxx1QstGyFXbKnN0VjSyQ0bhTw0Er/4q2jnhLs+Lu0cqgIQR4MEZPGN/HTBkcbnodA2FfdYcxUDCBtiNATp/UFS5ysqrwRNNgyIunAPHaX7o/GEH+FkLYVO8v+fB8yATERGBRYsWwcPDg50ySUlJCc6fP4+mpiZ2ipA+9c61S/jhbh07TBhjnZzQ8eQ8THAdyk4RMig85OYB6eO/R6CjEztFGJ9VVeCtK8XsMCE6zApQBQIBAgMD4enpyU4RQgghhJiE7itUhIjdmIWNscDRlDgk6AlShTGJiPXWfC2aFAmUSXCTu6gbNyUSwNdH0x43LFFv0KrmHYPV3Ha+YREIhQQ3lAWfkpwDKPKdh43c1sOqc0pzkC0WYnZaIkTqyXADe7rmY3+2BKErN2u/xsRVCEUuzjFVr6ErOecMi8FsXwnE53tahUqfQLUKoTM1gWWwAw4d09eSVhE+6g1We8U4BAgAt2ETEVnzCXjHFI/3G1yxeHo0kqCqjHXF4iBgg3KeV1wBDJuIYkOfQsA4nJ6uClt9IS3+RLGXqVoEioO9IC011Db4Eh7/vATSYRMV51AGrROiAuBdVYIlAdwwlxP2EmKRFJWcDUGah+yaM2xfOQKnNHatAa7upr3pkrYLApEzOk9pKjxbfygFxkzjXHMOHF9Q7W9qrh1oCjoFuehZRTDM7teashytYg/wLx+By2VFK+KmSxtgL6pGe9xhCE6qAuUjcFaFsBbswQcfRExMDNzc3Ngpk9TV1UEikaCtrffaYRPSnbKWJmy/foUdJozfuA3Dr9GzYMMz6bc2IQOOva0drkz9PR4b2rMP/ViDDdcuoaCmih0mRItZfyv4+flh69atmD9/PjtFCCGEEGISuq/QJoxRVHuqglS2Na1WO9ztuVpzxhDNmQdPcbregNYgaQ7WqtvlKtoEq9yUSOA5KUL/fqUSCSp9IyHiBKIGScshRSQm64S54ZgsAqRl3O+DEKP1XpAQIxSdUAeWvGNViNQJA8fh9PQATGjoh3a1zDWW3KxALd8Li9UBqUy7UrTkKxxqACaMVIasOi7h8c9Vr60YCOK+NsXr8q76sZvXlYdg9ffnUzw+RNnuV+yK4mB3fF+smFtT5YjFURHswYRYtNYZT0F2DbCZtsG41rz1NTC2D4fg5BG4zPVAxyZOkAlFmNlwqBQ2c1Wh5UJg5yl0Gqh8NUraLrhcHo8OdTj8AeTTjsDl5Ar1ElncIk14PKMUji+EQn5oOTqz9in2Sg16Cg1BpyAXLdRTlUsIGSjevvILylub2WHC8Rv34Tj76OPg8Xr20RRCBpKvH3sCzwlHs8OEo769HesvX2CHCdFiVoAqEAgwduxYqhQhhBBCSI/RfYV+wpjNyta0Ocr2tYo9P1PPR+q23zWFdwy27M1C5kp/g5WuXOKMOCSk5EKkbqtruAUvIYNPHoKPleAiNG1rk0TBmMrvu9a9CpdQom976JJGqP843m1BrfYsAOBiq7E7DyqqSS/CFZGhyna8fEXVq6YC1wtu4GNq8ALI9YahEShWtfsNHabYD1ZZubr1dg1qBc4GglxCLFdnRSNTWaq/la6NlzM7ZMAcOBYcAX94EVoN7cuaspxTCbsIzRgBHqrRqW9tt5QteQ8th+bX0GE07yyCfEyk3jCUn7VQUYWaMgd2wUDHx4pWv8AOdFzT//otSW1tLcrLyyGTGfv7l5CBIb+mCrtKr7HDhOM37sNxNnIqO0yIRdj90CNI9Q9ihwnH0cpb+LjsBjtMiBpPTrvlkn7wXLruDktEF8+Oj93LV7LDhBAyKK1fvx4HDhzA/v37ERISwk4TY0hzsDYlF6K0zYiVZCBhO7B0L6d1bQE7lo9t8enASs7+p9xz6FSCSpCdmgzxpM3YEiPU87We8zFjkpxkRai7MUa3CrXLa7PPX9+1oHM9/edkn7fpEuLjUBhyHwpDLPxdYKLHOJyePhFTW0vAOwsUzwrABHaJlnq8f0y3tW+S6Gm85VqDNZ/r21tUl971AdGoCXbH98Wf4vGSCBTPCgBKtVsM74lagMUoAc+ogFf/OdS0rsdOKq41t/VHRRvg0JmQu1dprhsQjZogYIORr5cMPk7NLVhw9BTg6IzOxgZU3u29tqNergKEyuzxk30btorrYd95D9+WSNgA51cC0bnJQHjJ4Gftg0BUDVnQcrRiBZwuTwNP/AEa4w5zVs2BY4Gi9W3DDFXYqI+x67QJTh5RVIF2d4ze16Z4zuC27DW4VjXujvag5WjFHDgWLAR2atYITh6B7Q/MufrYcT8BPvNzQObeLHZKy4kTJ9ghg6ZPnw4bG/01BoWFhbhx4waioqJ61MaX7o1Jf/tjwTn891YpO0yUKDwl1uLV4kJsLPmVHSZKjw51x9ePPkFV6EQv/XeHhPQy2feFuHuhmB7dPBoLC9lvHSGEECshycnQqQQVHz6oaYErFMIT1yFRr8nHNp0WvkKM9mXb3WoTZ2QoK1qNoXs+cYZ2C19hzHyElh1Eaka+ZrAgA9sKFNWusSIJjqZwr5mPbdy1auFYGCtE0XbtilhxRjqKfOdhoU5rX0J6iyu8+UBtaz3TvpbzKK5ALYCLpZ+Apyc8NcdWcRku8r3wqrLyFRiH00FecFNXeebh/SoZJvhx2guHzsRiFxnO3FSGmKEzIVftmYoIFDNVpHuiAjAB9cjVF552J1TVulfZI/RuC2pdfHE6QPHlnlFecGttpPCUWJk5sAt2Bq79oqze3IGOawAvOFy7pW9COGxcgc4fugs4w2HjWgpZV0FowgY4cvZc5WftA38M9xhFBavR+7JiB2TiRtjM3QWBeky5r2r9VbRrhciKcbm6WvUwOu84w/YZZavfhA2wG9ODVsKDxNmzZ/Huu++isrKSnSJkwDp+q5zC0y5QeEqsyYbgB/HqGPqgsCHf1tXgnyWX2WFCAHMrUCsrK3HgwAEEBwcjOjqanSZEB1V1dG9S4QUEXS/Ff977gJ0ihJBBydhP2dN9hYIkJxmp2UzwKVqFzMRw9ZfaayKxdCWwW29VqiJYDV2ZhdVC7YpNcUYcdnMSVM9YbtWmnkpOaQ7WphyE6i3D0JWrgO1spaiiSlST0URqPSf2mqGqY3UqaNnXqPs9oApU0hN7op5GwE1utaWy+hQVXVeOBkSjJtgLUkOVnIYqSrulqBBVV7w26FaWJomexlvDVNGMDGc41aJaFaKq18JNcWTGvC49FaiGxkNnQu7nqvjv7s5NBj2qQF0Bp5NAEyfcFJw8Av6YRnRw1yZsgPMroYC6CtWEqtK0XXCZ68eOKlxTHq88v7omor4IrWGvQt1MVqtClGHwtakqaTlthtnzGqx0Vb4+5a+CTraStR/0dwWqsfe03emt8xBijOnnvsSpagr99aHwlFirv138ERuuWfinnswU4jwE3z36OJz59uwUsXJmBagXLlzAwoULMX/+fKxbt46dJkQHvSnZPQpQCSGWxtg3iei+ggwEdK9iJbgBoIqe0FJHnwWoPTEOp6cHA5f1t98lpKcoQFW0utWK1PSEjIAmRFWHnKrwsz+k7YLLQ7/03/UGAApQCenaBzeuYPHP37PDBMBv3IfhbOTj7DAhVuNvxYXYQO189do0Nhh/HXc/O0ysnP67Q0IIIYQQQgixNEUndNvzdheeAkDJV3A/Zjg8BYCt4k/B67fwFIrWw6jBcQpPCemZzFfRGMSGpwCwA01BT6GB+9AXnkJ1Ds66fgwz+T4e3bcKJoRYjZb2duy4cYUdJgCmuFF4SsjrwQ/ipdFj2WEC4N3SqyhtqGeHiZWjAJUQQgghfWLixImIiYmBm5sbO0UIIaTH8hDcr4EtIWQgksUt6vcWuoSQgeuda7+g8C4FAKwpbsPwv0cpPCUEALbe/zAS/fzZYatX1tqKHdevwIyGrcSCUYBq7QoykBCfAc62ZGRQy8e2+DgkqB/JyJZypgsyOHOKx7YCzjwhhPSiiIgILFq0CB4eHuwUIYQQQgghVsXNzQ0+Pj6wt6f91UjfuN5Qj503r7HDVm+MgxOFp4Qw3g2dhD97j2KHrd4/y66jqOYOO0ysGAWoWtjwSfnIyGcXEjLwSHOwNj4d0tjNyNybpXxsRqy3Zon4PLBUPZeFjbFCFG2nEJUQ0je8vLwQGBgIgUDAThEyYNl2dNCDHvSgBz06Othfj32qzYYe9DD+MVhFRUUhMTERnp6e7BQhvSK95DLKW1vYYavmbGuLy799kh0mhAD44KFHsGCEkB22anc72rHrxjWqQiVqPLkZPw0XLlzAwoULMX/+fKxbt46dHsTysS0+HViZhdVh7NxA0ovPsyADCduBpXsTIWLnelFCfBwKQ+5DYcg4doooTSq8gKDrpfjPex+wU0ZQ/ExIYzdjS4wpf/FJkJ2ajKO+q5CZGM5OEkJIv7Dc+woymCTEx7FDhBBCAMDRGWhuZEd77IE2e/xk38YOE2K0zL1Z7JCWEydOsEMGTZ8+HTY2+tPZ9evX48CBA9i/fz9CQkLYaaPV1taisbERXl5e4PP57DQhPZJffQePfvcV2jo72Smrdi1qJgJcXNlhQohSU4cMM8+dxdd11eyUVftfxBRM8eJUJRGrRQGqll4MJvtULz5PClAHjB4FqD34/yjOiMNuUIBKCOl9xr5JZLn3FWQwSc76NztECCEEQGNJKfwcHNjhHht7SQqBrxc7TIjRfr++681fB1qASkhf+mPBOfz3Vik7bNWOPjQZvxf6scOEEMYPtdWYlf8NpFTBrrbAS4j9EY+xw8QKUYCqpZtgUpqDtSm5EKXNx42UdBQphz11qv6UVX1lmpFQ9TkV11AdC0RqhV6qMGuj8ABSsyW6awoykLA9V300OOeW5CRzjtH3vJTnV294GomlK4HdOsEb+xyFmJ2m3QrWVBSgdq8nAar5IajiZ1U8SfdnhRBCeionJwd5eXlITEyEj48PO61mufcVhBBCCCHkXqEAlViL47clmJX/DTts1d4ICkHKffTnlRBjfVJ+EwsL1aEBAXDkocmYTR/CsHr67w5JFyQ4mpKHyap9JFdGojI7HdlS1Xw+tsUrW6Jy1qiPzsnD6DTNHpRLRbnYnZoDTewJQJyOd6A6fjNm++Zit2of1rBEZO5dhVBlcJq5VxPM7pfM11wzbR6Qnay1t6U4Iw67y+Zho3qNENlMGKt3H82V/jiaQvtkDlwSSMoAT6EQkpxkrf17u/t/Js5IxlHMw4sUnhJC+kBJSQnOnz+PpqYmdooQQgghhJBBYejQoRAKhbC3t2enTFJYWIicnBzU1tayU4T0yL9uXGGHrNqq0WMpPCXERAt8RuH1IPpzw7Xr5lV2iFghClD1KNquCaD0hVChKznVmmExmO0rgfi8IgKV5BxAke88bORWAoYlqitahTGJWpWcokmRQJkENzVDgC830BIiNjYSEOeh68+AhGM195reERD5AtIyZTQrzUG2WIjZL8RAHZV5x2ALJ9wFAPHhg6gUrdKuRgxLxFIRUHReGeKSAUaCG2VAZXYyJ3jPwsZYIYq2sz+/EmSnan62s4WbkbmR8zNBCCG9qK6uDhKJBG1ttL8ZIYQQQggZnAICAjBp0iQ4OTmxUybJy8vDvn37UF1N+8yR3vPNnQrkVN5ih63WH7398M79D7PDhBAjvHpfCP5EFZdqJ6sq8N/S6+wwsTIUoOqhquxUPbTb+Qoxuou06aZEAs9JEV0GUlpVgmwFKAD4+nR5vGH52KYOfrVbCEMiQaVvJERdtuFVVDKGTtJtA6sIesu1K2XJwKIVvAPCmFWY7QsUZXMrnIWI3aj52X4R6UiIj8PaHPo/SwghhBBCCCGEsKKiopCYmAgvr57t2VtZWYmrV6+itbWVnSLEbHvLStghq/Xk8BH48CHNBmWEENPteCAcoqHu7LDV2nnjMjtErIxZAaqXlxeWLVuGqKgodop0SRFwpp6P1LTRZSpAzaUIZRX7t2pa/7KriCXTDe6FEE0S6lY4cwhjNmNjrBCV2TndVDgTQkjfofsKQgghhBAyULm5ucHHxwd8Pp+dMolMJkNzczM6OzvZKULMcrnhLj66VcoOW6VHXN2RFToJPB6PnSKEmMDVjo/tIQ9jOL9nbesthbiuBu9TK1+rxpPL5XJ20HrlY5syhNSuOlWS5mBtSi5EaZs5bXglyE5NhnjSZmyJUexBmXo+Ehv1tUUtyEDCdmDpXk4LYGZMnBGH3ViFTG47Xp3j2Oep/RwUmLGCDCRsv47ZWs9dEbymZvt3ff0uxo2VEB+HwpD7UBgyjp0iSpMKLyDoein+894H7FQ3FP+vj/rq/v/p8udRxcDPBiGE9NT69etx4MAB7N+/HyEhtJcGGdi+ufIrO0QIsTJVlXfg5+DIDg9aznfq4ew6hB0mxGL4PtJ1m84TJ06wQwZNnz4dNjb6awxkMhna29shEAgMrjEG3RuT3va3i0XYcO0XdtjqjBI44Hj4Ywhx82CnCCFm+k9pCeKK8thhq/T4ME98IfotO0ysBAWoWthgkmFEgKo6R5GIE2YVZGAbErFayB6vXIvIrgNMnQCVvabucYpgVALPWNUaZciGeZowTZqDtSkHUcm5vmoM6uN6J2CjALV75geoukG4ctRgsMql/1hCCOk5epOIDCYJ8XHsECHE2tjZA+2Ws2+3WztQa8eOEmI5MvdmsUNaeitALS8vR01NDQIDA+HoaP6HLOjemPSmOlkbHvzfSVxvaWanrM4HwQ8iIeA+dpgQ0kPrfinCP67ShzQA4IuIKXjcy8xghAxqFKBqUQWaLGXAaFSACj3n0QSUqmBTPb4S2G1yBapqTLF/aujKLKwO076mZ+wqiM6n661KVe+N6jsPG2MlSGXPrQ5WVTgBq5koQO1eTwJUfWGp4mcNmuBbmoO1h32wRednK1f5M6QZJoSQ3kBvEpHBRHWvUufqwk4RQqxA1LnvATt7tLW2oLm1g50eXHg8DHW0g1s7MKGqDePr2tkVhAxqtxxt8JmfQ78FqIcPH0ZeXh6WLVsGHx8fdtpodG9MetP2q5ew6pcf2WGr86xwFPY8+Ai17iWkjywqyMXHt1RhgvVKEPrhg4cms8PECpgVoLa2tqK0tBRDhw6Fp6cnO02IDgpQu9ezABW6AblO8M3OA4CwR5XFhBDSFWPfJKL7CjIQ0L0KIdZrRGU1fvflt+oAtaZBxi4ZVBzsbbUC1D9cpeokYlmO+wn6NUA19p62O711HkIAYNLXnyOvvpYdtirjnV1welIUhE7O7BQhpJdcb2zAVPFXKGlpYqesipONLX6cMg1jXVzZKWLh9N8ddqO0tBRJSUk4cOAAO0UIuWeEiN2Yhcy9qgdbNczOZyFzL4WnhJB7j+4rCCGEEEIIIcQ4+8tuWH14CgDrg4IpPCWkj/k7u2D9ffShn6bODvy3rIQdJlbArAC1tbUVV69eRWWlpskrIYQQQog56L6CEEIIIYQQQoyTVX6dHbI6L/iNwQIff3aYENIH4vwC8Bz9ecP+W+Vo7xjkW30Qk5kVoBJCCCGEdMfNzQ0+Pj6wt7dnpwhRKMhAQnwysqXsBJR7ysdhWwE7TgajJNHTkM9aoHlERbBLNAKiUcNdO2sm9rBr1Mbh9PTu1hBCLErCBjgXbACfHVcSnDwCl8uqxy4I2AVQnkO95ghcTq5gVxBCyID0ZaUUx+7cZoetykNDhmJj8ER2mBDShzYET0Sw8xB22KpcbGzAf0qpCtXaUIBKCCGEkD4RFRWFxMRE2td0sJDmYG18HBKYx70KMMUZ6ZDGbsbqMHaGDDZJoqfxlmsN1hz7BLxjn4BXXIFalwD9IWroTMiDvSAtVa499gl4x05gCbtOJTQAUw2lKHqpAlftR3EoZ0noTGbe+HA2SfQ087r0X0/3uhEo1juukCR6GvLp0UjSHibE6vCz9sHllVDw2Aklwckj4I8phSzoKTQEPYVWsQf4l/fBMYGzKG0XXF4JhfyQYk1D0AfoGD7NyBB1DhwLuAHtETilcedXwIkbzGo9mOehxh6jZx0b+F4+woTD2s/LOWuO1uFI22U4TCaEDCoflt5gh6zO6+MegKudSTeAhJAe8rQX4PVxD7DDVme/tBRyuZwdJhaMJzfj//iFCxewcOFCzJ8/H+vWrWOnCdGREB+HX4IC2GHCCLxRhv+89wE7TAghg1JtbS0aGxvh5eUFPt/wP3DpvuLeE2fEYbdYiNlpzN7YBRlYWxaDLTFCzqB5JDnJSD0fiY0bY9Dt2aQ5WLsTeNGYtb0kIT4OhSH3oTBkHDtFeigpNAIoysNW7pjoabw1rBnvc8PRgGjUKMPT4CLOYoPG4fT0icoAtV77XAYpjvG+Zega43A6yhvHz36lfr57ohZgsaACaz7XjLH2RC3AYhflFw0l4J3NY1ZoU4fKynPuiVqAua0/wl18SRHg+kHzegKiURPsgENGvT5ijhGV1fjdl98CdvZoa21BTYOMXTKoONjbYqijHdzagQlVbfjD1WZ2yeCTtgsuc/00X9cXoTXsVWj9n0rYAGdlMNqUohqcA8eCZ2F75xQaZuxQf21T/AEa4w4zxwaic9MiNGdqhnWtgGNWKZpVxyqfV6fWNXUJTh4BH6rnwEjYAMdxr6JZeTw/ax8EIqCD+1wSNsD5FXe0By1HK/dYJX7WPgi8chXn13ktK+B0ORLybl/b4HHcT4DP/ByQuTeLndJy4sQJdsig6dOnw8ZGf43B+vXrceDAAezfvx8hIebvA3f48GHk5eVh2bJl8PHxYacJ6VZxfS0e/vYLtHZ2slNWY23Afdgc/CA7TAjpJy/+/D3Sb1xhh63KlxGPIdqrv96pIPea/rtDQnpZm8AeY26W06Obh0xAnwkmhFgOVQvfrsJTcu9JcpKxu2weNu5lwlMACEvslfDUdBH9Gp6SvrWVCU8BYGtTMwBHBHA+X5c0wh1usgq8rzfY1CM0AFNRgferTAm7XOHd5a+kS3icE54CwJKbFajlu+NJQ58FDJ2JxS71eP/YJ3i/gZ3UJwKLh/Fx8ZbqOhGIdKnHIfElxXRRCc7INN+bPaO8IC2l8JRYN76PhyI0DXoKreJGdlphnDt4aIRc+UdJ4TA673C+TAiHjSsgL+eEpwCQmY/OemfYTGUqN3Xs0ISnAJByCh31AM+ni+MSNsBuTCM6PtYTngJApiY8BQBZXC464Qwe9/M849wNVt0Cc2AXDM35M19F+zXN8fysSPDE+y0mPB3MIiIisGjRInh4eLBThBjlw9LrVh2eRrq6UwUcIffY6+MeQNgQN3bYqnwsKWWHiAWjClRCCCGE3FN0X3Ev5WNbfDqwMsvIVrmK9ep8y3eedkWpNAdrUw6iUms+AuLUZBwtUw1yjivIQMJ2YOneRIhUcwUZSNieq7tW9bU0B2tTciFKm48bKZrn4hm7uUdhL1Wg9rPQmZD7OeJM8ad4vATqytCH65VVmN2KQPGsAKD0E7zvpKea1aAIFM/yhVR9XSMERKMm2B3fG3HMnqgFWIyuK1DZ6lPFcxqGXPXzH4fT04OBy5/i8SEzIXev6vJ8pOeoAnVw4WftgyD4qkkVqOqKU71rNOs0larGMlDRytFl9aleK+B0eRrAfY5pu+AyrUb3NQPK57AQ2KmpMBWcPALbH55C06UNcH4BaNN73OA1WCtQZTIZ2tvbIRAIDF6LEEOq21rx4Nefo7TFsn6nm+JUxGN4gqq+CLnnjt0qw+8LOP9mtzLufD4KH52GUc6qFkTEktEdGyGEEEL6RGFhIXJyclBbW8tOkYGiIA9FiMRkE8JTrMxC5l7FY6nvQaSm5kCimk85CG/1/GbM9gUAIWI3ZmFjrFARhu7NQqaB6lJJTjIStl/H7DTmGvEZEGuvxNGUPExWrslcGYnK7HRkS7UWkQFsj7srIKvBcXUgqagMlTZdwp4o7j6hT+O0nsrPPVEBmNBQYqANbxcCnOENPqYGG95vlKWojOU+155gq08BoB5SmSvmipThfWgApqIGx0siUOwHvE/hKSHGyXwV7dcAm7mavT75WQth61qKdlW4mXkbcuirGPUDz5UZMoLO+VndVZ/qITg5DTb1RZBxAl6+jwfgGgqB3v1PD6PzjjNsn1Hu4ZqwAXZjStGRMgeOLwSic6dlhaeDGZ/Ph6OjI4WnxCx7S0usOjxN9A2g8JSQAWLWSF8k+wexw1ajRibDR+W0H7W1oLs2QgghhPSJvLw87Nu3D9XV1ewUGUh8hRjF/Vqag7XxcUhQPTLyAQCSnAMoEq3SqlQVzZkHz7JciKUApOWQQojR6vc1hIhN1B+U6peP/dkShK7UbiUsSlyFUOTiXAF3LRC6klO1GhaD2b4SiM8rolwysCWJnsZiFxnOXOaEiAHO8AYwwW8BIms+Ae+Y4vF+Ax9Tg5kQVdUy15xgseQruCvPzTv2CXil9Zjg10WIGjoTb+kEnj0QOgwTdNoUX8Ljn5dAOmyiItT1c8SZy19hQlQAvKtKsCQgGjXqQHkm9nAPJYRoaZ3xFGTX/MBXBo0CUTVkWvuG7oBM3Aie6Fk4pWmOE5yMBK9e83WX0nYpQ8wjin1HDexLCgD8qYHgXcvttn0uP2uf+px2FR+ggakYlcUtQkPQU+qH4jVqQtTWGR+gY/g0xTleCYX80HJ0Zi2E7Z1cNGeugJM6eN0HxwTOiYlReiv4rK2thUQigUxGkTYx3T6p9baMdLfjY9WY+9hhQsg99Pr4UDzmNowdthofW/HvZGvTs7s/QgghhBADKisrcfXqVbS2GnpbkQwIZRLc5H7tHYMtqupPdUIJ3JRIAHG6JliNj0MCt12vdwxiRRIcTdGEriaRlkOqtxo2HJNFgLSMG45yg1oyeIzD6ekLFIFkqYF2uExV6ZKzJbgIPqaOilAMBESjxs8VF3trT9CiE1hTJcOEkdFIYqb2RCnDzOJPTK901WscTo90RW29VE8Ym4dgdbCraN27WFCBDWJXFAe74/tixdyaKkcsjlJ+LwghDEVQaFfxgSZs3FQDu8tH4JylqTiVxS1Cq7gRNnNVoeIR2P6wCO3cvVK7krJcc/4fxsOFOb/GCvBFzuj8ofvqU25A2oaFcLl8RCvgZbXO+AAd9X6wU1/3MJrDNAFr06UNsBdVQzajFI4FinbADUFPoeFQNWxf2IAut4ImOjw9PREYGAiBQFP3a46zZ8/i3XffRUVFBTtFSJdyqyuRV1fDDluN5X4BGDdkKDtMCLmH+La2SBodyA5bjR8b6rGfqlCtAgWohBBCCOkTMpkMzc3N6OzsZKfIQCEUwhPXITGy9a1n7GZ1a13NQ1MxKkpUtu4tUwat5gSpxEJFoHjWREzl1+P9Y4YDyYs1bFVpHnIbAAickYRxOB3kBTdzWveaRBH0LhZUYM0xA0GvOQK88TBfhu9vd7fHawSKlVWoW0OHYUJDmfo5bL1dg1qBs07YSwjRtL5t47bTzXwVbeJG8ETTOC1vdSs6m1LmwGY4IK8wsZogZTlaxY3gBYfrhpJp42GDUnRo7bXaPVncIsiuATYPKVvymmwOHF9QVKG2JoTDBpx2wCm/oNPVnd4IMlFERAQWLVoEDw8PdsokJSUlOH/+PJqamtgpQrp0/Lb1dlkZ4+CEFwPHs8OEkAEgRjgKczxHssNWYx8FqFbBrPtmgUCAwMBAeHp6slOEEEIIISah+4p7SFU1erj7oHOUUIjK83nK/U67otjzNHNlJCDOY/Yu7YK3D7z1tOoF8nFODHj7UsnpoBUQjZpZAZggq8CaYwYqR0saIQXg7aTcB5TV2oitoQGYygfgEsDZI1VR0Qq4YvGsBZCbUZ05QcBXnB9QhqcTMbW1BLzPe6ltr5Kxe6nuiQqAd1Vx7wW3hFgFRQCKO7d19vuUnbkKOTxg01Xr2oRw2Lg2ovOMgb1MzSB4yA+49ovB9r49o9izVV6u+3z5WQthe+cUmkwMbolhDz74IGJiYuDm5sZOmaSurg4SiQRtbW3sFCFdOl55ix2yGiv8x2KYwIEdJoQMADwbGywbPZYdtho5lbeQV0tbVlk6swJUPz8/bN26FfPnz2enCNFr6fa3e/xIfH83e1pCCCEWgO4r7i1R4iqEitORkJrTZTgqnBQJz7KDeCeHuyof21RVptIcbNOa0yb09ddtF6wlHAtjhSjanoxsTkWsOCMdRb7zsFCntS8ZLPaM8oKbrAJrugwkFZWmbq7eTHVlBCJdgNrWeqDohGbvUs5jTZUMgKKyldfdvqihM7X3Ow2dicUunMrXAG88zO9mf9XQmZBP123527VxeNKVb6B9L0eoqnWvskr1bgtqXXzVe8DuGeUFN3XYSwjROIzOOwCGj9CpBOVPDQQP1ejsYh9SwTOh4NVfRXsXawCAn7VLew/RhA2wFzlDXpzPBLcrYDsGBtr3roATZy9SwUnNXqaAYo9VPnMsu0Zwcpr+6tYEVete5bGZtyF3DQVf2Q6YnxUJm/oaUG8QQgaPr6sq8MPdOnbYKkS4ulP1KSED3LQRQvxhhA87bDVOWHGHAGthVoAqEAgwduxYqhQhRmsr+AENP/3co0fNj33aq40QQsg9QvcV91o4Vu/NwsZJuUjl7m8aH4fd4kgsTQxXLPOOwZa0eUB2MmfNAYyeo5wHIOXObQeW7k2EehvVsBjM9s3F7vg4g2GtMGYzNsZCsY+q6jlgFTI3xoDqTwcrRQB68VZX4anCkrMluMj3wqsiTRXqnqgATEA9DqkCxV4wwU9Tvaqzx+kQB7ipqlnZh7K6dY+7oX1Mu+IKbz4gberidQREo0bVulc1VvIV3EubMTVY8RwWCyqwpqtwlxAr1vpxEeSuobDn7keqDDi5laBsCMrP2gf+mEZ07HxVp3qVJSsHbF/R7J3q8koo5IeeQiO3bTAAJIwAD42Q6/sjnzYeNpywtrPCA3zV+S4fgctcD3RseoqpIPXTWsMfXoTWoOVMdesKOL2ibN2rHtuBpk1F4Cn3exWIqiEL6/51Em21tbUoLy+HTEbfOdL/jlnxm/MvWPH+ioQMJssCgtghq3Hqzm12iFgYnlwul7ODhPS2hPg4FIbch8IQA23ZuhElLsDIugZ8vH0XO0UIIWSAWr9+PQ4cOID9+/cjJCSEnSZkQOnpvQoxJALFswIwgR1WaShhqkaZ9d1WrgJJoqfx1rBmvG+oPXCvGofT04OBy724Nyq550ZUVuN3X34L2NmjrbUFNQ2DOyRxsLfFUEc7uLUDE6ra8IerzeySQY2ftQ+C4Kto1RsEroDT5WlanxTvPKQdRvKz9kEgctYM1BcZOFff4Gftgz3264auxGjH/QT4zM8BmXuz2CktJ06cYIcMmj59Omxs9NcYFBYW4vr164iOju5RG1+6NybmmHj2BIoa6tlhizdj+AiceCSKHSaEDFBLCr/D+1a6J+jF38zA+CFD2WFiIfTfHRJCCCGEEEJIj+UhWE/bXfVDp5qSWd9NeAoAW8Wfgtcv4SkUlaTofh9TQkjfkcUtQoPBwHMHmoKeQgPnwe4FKotbpDVv+Fx9w8YLvbrXKul7Z8+eRUZGBiorK9kpQvrUmQqJVYanALDCivdVJGQwWu4fBHsDH0SydJ9b8T7V1sCsn+rKykq8++67+Oqrr9gpQgghhBCT0H0FIWTwyEOwEaEuIYQY0jpjEZq72WuVDCyqFr5tbW3sFCF96niFdb4p/8xIX8waab17KhIyGD3k5oHnfEazw1bhC2rja9HMClArKirw7rvv4uzZs+wUIYQQQohJ6L6CEEIIIYQQQjTkcjlOWOmb8isDqPqUkMFomX8QXG3t2GGLd7qqAtLmJnaYWAizAlRiLgmyU+OQkJHPThigXB9vyjGGiTN65zyDmwTZqcnIlrLjgCQnWfG9Zh5rcyTsUkIIIYQQQgghhBBC+sSp21JcaLzLDlu8P3r7YrKHFztMCBkEJri64Xm/AHbY4jV1duJUpZ6wgVgEnlwul7OD3blw4QIWLlyI+fPnY926dey0hcjHtvh0FHGHRKuQmRjOHTGRIrw76mvcecQZcdgN49Yao7fPZ4qE+DgUhtyHwpBx7JRRosQFGFnXgI+372KnjCfNwdqUg6iEELPTNiPWW3takpOM1POR2LgxBkLtKUIIIWY4fPgw8vLysGzZMvj4GG7BZB33FWSgS4iPQ4mf4Z9TQohlCygtB+zs0dbags5OdnbwceDbwK0dGFPbn7t7EtJ/vh/OR+beLHZYy4kTJ9ghg6ZPnw4bA3u3rV+/HgcOHMD+/fsREhLCThutt85DrMOLRXlIL7W+Tde/iJiCx72YN+wIIYPG9Ya7EJ07g9ttreyURYsb6YsPwyLZYWIBKEDVRxm0ea/Mwuow1WA+tmUAq40OHxUBLLTOYQpF2CqetBlbYnonzrPeAJUNwylAJYSQ/lBeXo6amhoEBgbC0dGRnVaz+PsKMigsWrWcHSKEWBnHZhkgs5w9DgOb5WiwZUcJsRxv/HcvO6RloAWo6enpOH78OHbu3ImgoCB2mhC1zs5OhPzvBH5pbGCnLNqTw0fg2CNR7LDVksvlqK+vx43r11FVVYXS0hvw8xuNYcOGYbS/P1xdXcHj8djDeoy9bnl5Gfz9A+Dq6tqn1zVWS0sLrl29irq6Wly/fh18Ph9+fqMwbPhw+Pr6wsHBgT2kV7S3t+NOZSXKykohlUrR0NAAf39/eHqN6NPrDkZrL/yAN69fZoctmo+DA65E/w4Otnx2igxyFKDqIclJRqpkfg+DRgpQue5pgCrNwdqUXIjSNiMWnP9mAtR7+f0hhBBLJJPJ0N7eDoFAYPANKVjBfQUhhBBCCOl/Ay1ALSwsxPXr1xEdHQ03Nzd2mhC1z26V4cmCXHbY4u1/cBIW+Pizw1antaUFX355Bp99dhz1dXXstJq7hweeeioGkY8+Bnt7e3baZM3NTfji1Cl88cWpLq/rOnQonnhiGp6YNg2Ojk7sdJ+Qy+X45eJFfLL/Y9y4cR2G4gwbGxuMCQzEwoWLEDh2bK8EvRUVFcg5nI3z332H9vZ2dhroo+sOZj/V1+LBrz+HBTR1McnhhyYjRujHDpNBTv/dIQHEeRCzY1rysU1rr8wMzfqCDCQoKx6LtivmtxVAvacpd09NcYb2fpvbCpSBX3wyjpYBldmKfTkVx6vmOMfo2dNUZy9PZo32POd5q7GvTf+eoYOGdwy27NUNTAkhhPQtPp8PR0dHg29GEUIIIYQQYi38/f0REREBZ2dndooQLccrBvObcOaZ7OZO4SmA4uILSH0lBfs/3tdliAkANdXV2PvvTPwt9a+4evUKO200uVyOc+dy8XJSErIPHez2uvV1dcg+dBAvJyXh3Llcg2Fmb2lubsLuf2bgzS1puH69pMvrdXZ24srly9i08XXs3JGOhgbzq7jb29tx9EgOUv+ajNxvvzUYnqKXr2sJHnB1wzMjfdlhi/fFnVvsELEA9I6mHsKYVZjtm4vdXQSHkpw8jE7LQuZexWOpKBe7U3MgAYCwRGTuXYVQAKErFfP6qlAlOcnYXTYPG5XnyFyp7JOtDPxm+wKesZs1x6srKVXX3YzZZelaAak4Iw6p2f5Yqjqn8nloFqTjHazSHO+bi93cgFWag7Xx6ZAqr6t4Xv44msIJcS2SBJIyxffHYoJjQgi5x2pra1FeXg6ZjPZfI4QQQggh1s3NzQ0+Pj7g86m9HzFMLpfjxJ3b7LDFi/MexQ5ZFblcjs9PnsC2rW+hqqpKPc7j8TB8+HA8IpqMx6ZMQVh4ONw9PLQqHCsqKvDm5jScP/+desxY7e3tOHTwAN7b/U80clpG29jYQOjjg8hHHzV43cbGBry3+5/4v6NHugw1e6K6ugqb097Ad+JzWtdwcnLCuPHj8diUKXhENBleXl5aH9yWy+X4vqAAb725GdXVmu+nsZqamvDurh3IPnRQKzi1s7ODf0AAHpsyBY9NmYJx48fDyUlThau67hubNqCyslI9bo3+n89odsjinam+02d/Fsi9QwGqXkLEbszCxljgaIr+IE0Yk6hV0SiaFAmUSXCTu6gbNyUSwNdHs99mWKLeoFVFfPggELuKc10hYmMjNdWy0hxki4WYnZYIkfqocO19W33n4UV1S2DmeOU1KkWrtNsGhyViqQgoOq9b7Wo5FP/P1aHx3iwsFUmsIDgmhJC+c/bsWWRkZKCiooKdIoQQQgghhBDC+Oy2BFeam9hhizbOyQUJowPZYauSd/47HPhkvzqss7GxQfRvp2L7jl14c+s2PJ+4DIuXPIcXVqzC29vS8eZbb+OxKVPUgWZrayve2/1P5OfnMWc2TC6X47Pjx3D82P+pQx+BQICnY+fi3Yzd2LgpDX957nmt627fsQvRv52qDivlcjlyDn8Ksfgcc/aea2pqwr92/xM3rl9Xj3l5eWF10hrs2JWBlL+mYvGS5/B84jJsfnMr3s3Yjadj50IgEKjX37h+Hf/+4AO0tRm/x317ezv2ffQf/PD99+oxZ2cXLF7yHDJ2v4d1r/0Di5c8h8VLnkPKX1MVz+WVVPj5aVq3SsrL8fbWN80Kby3FkyN9EO0+nB22aMWNd/FNFb3/ZWkoQO2CMEZRhakKUrmtd8G2wt1u+t4Eojnz4ClO1xvQ6lJUSKpa+uq9rkSCSt9IiLpqVcsNbHUorhE6SXcPUEVAXK6osLUSosQsRXCcrawsJoQQYpKSkhKcP38eTU3W9QYAIYQQQgixHEOHDoVQKOzxHoOFhYXIyclBbW0tO0WI2udW2AIyTugHB1s7dthq3Lp1C/s++kgdnjo6OiFx+Qv4U/yf4TJkCLscADBs+HA8u/gv+MvS52Fnp/jeqapJjQ3tbly/js9PnlCHp8OGDUPKK6l4KmYOBA4O7HIAgMuQIYj/cwKWv7BSvf9pR0cHPvn4Y9y61bs/u1+eOY1fL11Sf/3Qww9j3frXERo6Ue82QQIHBzwVMwev/WMDRowYqR7/+eefcP473Q3sDBGfy8W333yj/nq0vz/WrV+Px6ZMUX+vuWxsbDBu3Hi8+vfX8Oijj6nHb0mlyDn8KTo6OrTWWxNrrEL9vKJ3/xyQe0/3tw3RIYzZjMyVkajMzlFWair2CE09H6nbftcU3jHYwmmRa0yQqmoJrP3gVpyS3jRKKDS5spgQQohCXV0dJBKJSZ/2JIQQQgghZCAJCAjApEmTtNo0miMvLw/79u1DdXU1O0WI2ne1xoVflsLLXmDV1adyuRynPj+J2toaQNki9s8JCQgPj9Bql6sPj8fD5MmRiP9zgnrtLakUZ06fZpfq6OjowLFj/6feq9POzg5/+nMC/P0D2KV6PRwWhj/8v/+nvm5tbQ1OfX6y19qXVt25g//976z6fP7+AXj22SVG/R4eOXIkljy3FC4uLoDye3zm9GmjPthdV1eHzz47rr7uiBEjsfyFlfD09GKX6rC3t8efn12Mh8M07SW/++47XLt6VWudNYnzC8B9Tta17/eZGqpAtTQ8uRm/2S5cuICFCxdi/vz5WLduHTttmdT7j25GrCQDCduBpdzgsoAdy8e2+HRgJXf/UwmyU5MhnrRZu0Wu3jn2a8X+pruxCpnclrxc3OeopwpV7/HM89a7potxYyXEx6Ew5D4Uhoxjp4wSJS7AyLoGfLx9Fztlmm6+RyxJTrJyT1kKqQkhxFTr16/HgQMHsH//foSEhLDTalZ5X0EGnGdefokdIoQQi+PUIoNNL7aGDGrhoYXXyQ4T0i/WZX3ADmk5ceIEO2TQ9OnT9VY0AUBtbS0aGxvh5eXVo/1LN23ahE8//RQffvghJkyYwE4TAmlLM4Snj7LDFm31qEC8/UAX+5lZuIqKCmx+Y5O6avThsDAkLntBb6WjIW1tbdi5PR0//VQEABg+fDheSf0b3D082KVqpTdvYsvmN9QB6qOPPoaExUtga2vLLjWora0N6dveRnHxBcDI6xrrm6+/xvt7/gUAsLW1xXPPJ2LSpEfYZV364tTn+Oi//4FcLoetrS1WrFyFiQ8+xC7Tkvvtt9jz3m7I5XLweDw8u3gJHpvyG3ZZl0pLS/HWljTU19cDACZPjsRflj7fbSBuqV775Sesv3qRHbZoP/9mBkKGDGWHySCl/+6wG15eXli2bBmioqLYKYsgycnQqQQVHz6oaY8rFMIT1yFRr8nHNp0WvkKM9gWkZYabv4ozMtR7jxpDNCkSEKdr78kpzcE2VWth7xjEiiQ4msI9bz62ZRi/d6mqrbBWu+KCDOwWCzF7jnnh6eAlgfi8BBBFUHhKCCF9yNLvK8jg4FhRiWpbHj3oQQ96WOzDsaIS8rY2tLW1orm5pcePlpYWyDracd1GBqf6ZnrQo18f121k7F/lfcbNzQ0+Pj49Ck8BQCaTobm5GZ2d9KEDot+5qkp2yKLxbWzwZz/jKh4t1a+XLqnDU4GDA2bOfNKk8BTKysfHn3hCHX5WVVXh6rWuqx5//fWSOjwVODggKvq3JoWnUF53+owZJl3XGB0dHfi+QPNetqeXF+67z/SCnPCISRgxUtHKt6OjAz/+WMgu0dLR0YH8vPNaVa8Ph5n+Xrivry8efljzoYDLl39FbY2iwtgaxfkFwNnAB5Qs1alKauNrScyqQLV0iqpDJvgUaVdfaq+JxNKVwG69VamKYDV0ZRZWh2lXlYoz4rCbk6B6xnIrU3UrUAHtcypE6lRHsudVXNtAFalO5ayqSvMgNLdtutcw1cCvQM3HtgxgNed7o/g+CjFbZy0hhBBjGFuBSshA0NN7FUIIGcicmpqx4P++AByc0NHciDv1PW+v7+HCx/gOPq7ad2BNUQNGN1jvHl+kfx33E+AzPwdk7s1ip7T0VgWqTCZDe3s7BAKBwTXGoHtj0p21F77Hm9evsMMW65kRPtgX/ig7bDXkcjne2/1PnDuneJ93tL8/Xl6bDGdnRetZU9TX12PzGxshkSjeq/7t1Kn4U3wCuwxQBoW7dmzHDz98DwAYO3YsXlqzFo6OjuzSbtVUV2PTxtdx584doJvrGsuU19IVuVyOf767C+fPfwcAGDd+PFa/tAYCgYBdCuh5LTN/9yQWPrOIXWaUn34qQvq2t9HR0QFbW1usWv0SHngglF1mNZYUivF+ufVskDd/hA8+seLfbZbG/Ds/CyaM2ay7zyjTulZ7TSJEYYm6e5GGJarXKNr4ChG7MUsdiIoSta+h3dZXe60a55yG9j9lz6tqISxK1H0divMx51DtzdrFNSySOB0J8XHqx+6yedi4l8JTQgghhBBCCCHEWlVUVODq1atobW1lpwjpVd8p98G0Fk96KqoDrVVrayvuVCnCOgAYOdLbrPAUAJydnTFihOb7KZFIDP7OamlpRnWNZi9mv1GjzApPAcB16FD4+Y1Sf11ZUYm2tp59SOtufT3u3r2r/nrMmLFa88bi8Xjw9fNTf11dVY3m5matNVw1tTVobNRsczB2bJDWvClGeI3AkCFDAGVgXXrTesJDff7oY12V5ufrrOt3uaWjAJVYF+8YbNEbioZjtVZonIXMjTFgd6olhBBCCCGEEEKI9cjLy8O+fftQXa0JHAjpbVVtrfhfraKVqzXw5Ntj1gjrftetublZ6/eKj4+P1rwpbG1t4ebupv66s7NT3YqW1dYmU7fvBYDhwz215k1ha2urbpMLAHcb7kIm61mAai+wR3jEJDw2ZQoemzIFvn6+7BKzdMoNf08AoKa6Bs3KfeIdHZ3g7uHOLjGag6MjnJyc1F93dFh3l46o4V6Y5jGcHbZYN1qa8D2FqBbDrAC1tbUVV69eRWWldfXmJ4QQQkjvo/sK6yPOiENCag4M7xTPUZCBhPhknf3pCSGEEEL6w48//oicnBzU1tayU4T0GnGNdf1baOYwL3g4mFf1SPRzd/dQ/3d1teFqy5qaajRxKi25lavm4AaFDQ0NaGvr2R7Vnp5e+FP8n7F4yXNYvOQ5+PsPvupFe3t7OLtoqonLy8u15q0Nj8fD48NGsMMWTVxtXb/TLZlZAWppaSleeuklHDhwgJ0ihBBCCDEJ3VfcW5KcZK0W9hRWEkuxJ2oB5LM0jxqRvv1tx+H0dO66mdjDLkEEijnn6XotIWRAStsFl5Mr2FFdabvgcvkInLPmsDPqOdVD7xpCCDGTuMZ6qk8B4HdePQvtiK6mJk0o6u7mBgcHB6150n86Otq1WhmP5FTpWqvpVvZn/rta6lphKcwKUKlShBBCCCG9he4r7h1xRhxSz0diI6eF/cZYf3ZZrxMlmtAqPywRmXrb7xNi2J6oBViMEvCOfaJ4lNbDbdhEJkSNQPGsiZjaqlm3psoRiw0EoxdLledSP05gCbuoC9qB7tM4rf4wPRvQcudYbOCr/SgOZdcDSaKnIY+KYIcV46pjp0cjSWtW8Zz0nY+QwUZw8ghc5mr2QDNsDhyn6V/Hz9oHl7ke6Nj0FBqCnkJD0CnIRc8aGaLOgWOBJnh1uXwETmnMkoQNcObMu1zeB8cEZo0B/Kx9BsNhwUnuOXdBoDW7Ak5dPCd+1j64FGwAX3uYENJH/sfZC9PSCQUOmD1S/+9ba+Lg4AB3N03b3du3bmnNm0Iul6O6ShPC82xswOPxtNZYoxrOXq8eHh5d7vXq5u6mnm9paUZdXR27xGitra24W6/Zx9XW1lZr3ho95DYM4a6an3dLl0ctfC2GWQEqIeYQtMnwyA8/m/UghBAy+Li5ucHHxwf29vbsFBkQ8nFOLMTsF7SDTGFMIoWVZPCrKQHvbJ7m66ITeL8BcHP1VgeFSSJfTJBVYA1n3VZxMc7IXDFXb7WquRShp1age+xTPF6inA5whpQTzq6pAqYGGwpRL+Hxz9kg9xOsqZIBsgq8X6RZqQps3xqmJ/4IiMarw5rx/rFPwDv2I87AC69yXvOeqAB4V/2IYM75CBls+Fn74HL5CPhj2BkD0qbB1pUdBIAV4Iuc0XloEZozVWM70HSoFDzRNCaU1McPKP5AGbw+hYZDpbCZqx1YCp5xR7tqPugptIoB21fYwFObKhwViJzZKUA5zx9ehFblOWXX/MDnBKKCk9PAEyuf16FS2MzlXC9hA+xF1ZCFvYqeNWIkhBijob3dqvY/nTHMCy58PfcnVsbe3h5Dhmj+4qmorEBLS4vWGmM1NTXidsVt9ddenl5WX4Ha2toKiUSzaYyvr2+X35MhLkMgECj+JpTL5SgrLWWXGK2iogINDYoAlcfjwdePPjAAAI8P82KHLNbFxrtoaKe7KEtAASrpF20CewTeLDf74XP7DjroDXhCCBlUoqKikJiYCE9PT3aKDBgSiM93txNpPrZxW/xq7V0qQXZqHNbm5CM7VTG/7ZMMJMRnQKx1DmWrYOWx4ow4JGTk685zr6OaL9B3PuY5UdthwlhSxAlPlS62ygC+AyYAAMbhSVc+0NqIrVqrLuF4vUwraEWAM7whg1TzIXKTJImCFVWu3ECXq+QrPM4JKreKy3ARfHgP4S7qSgQWD+Pj4q2vNK8ldCYWu9Tj/WOf4P0G7dUAkDTCHagqUVbQXsLjt+rhJlC+gRcQjbmCCmwQX9I+iJBBxsbLGbh2ShkesrMsRfVp56FT6GSn0sbDBo2Qs38kUn5BJ/xgy1aT6tiB5rjDmi9TTqGjHuD5aKpXW2csR6tmBWRxuV2fO20X+GNKITP42lbAdgzQeUoTgLZ+XAS5ayDsElTzpWhXPa+UU+io94CNsupV8Ewo5Ie0nxMhpO+cq6pghyzaLE/6tCaUVYkh99+v/loqkaCywryfhdu3b6PituJYHo+H4BDNeVnu7h5wctbsWyqR9Gx/TlOqPPtTxe3bKC8rA5Tf64kTH2SXaHFzd4evrybo/OXiRa02vKa4/Ouv6mPd3T3g4+PLLrFKT3oZ1YPKYhy/1d17LWQwoACV9Iv//uv9Hj8OvLWNPS0hhJABzN/fHxEREXB21l8ZQe61cKxeGYnK7GSdMFMjH9vi04GVmha/S30PIlUrRAUqsw8ALyjmVy+IQChyca6AswD52J8tQWis/ra94ow4pGb7Y6m6lfAqGOwcKs3B2vh0SGM3q59T5kp/HE2JwzataxLSA+qgtaeU4WaNgfC0F6gqabnVpyg6YXKLYYVxOB3kju8vc8JYQgap1hlPoWHGDnZYL37WQtiiCLIUdqZ73CC036QsR0NQHwWcabvAxyk0mfG9IF2bOHEiYmJi4MZp2UkIAPyv2rzQbDAa5eCA33tTmKTyQOhEeHgMAwA0NDTgu+/Yj6F2Ty6X49tvvkFzs2IP1BEjRyI4JIRdptabrYPZKk93N3d1Fee9JJfLIRbnoqFB8UnCESNHwj+g65YU9vb2mBz5qLr18dVrV3Hj+nV2Wbfq6uogFp9Tfx0aGkofKlf6zXAvBDpZz/tDX1rZh2MsFQWohBBCCOkTqha+fGrPNHCFJSrCSnG6dtWnkiTnAIpEq7A6TDMmmjMPnmW5EHMrPkXzOW1/wzFZBBSd55yrIA9FiMRkznnUpDnIFgsxOy0RIvVgOFYnhmstUxEfPohK0SpsieFEsWGJWMpe0yy0T5DlUlacNlSpqy5LWgEInJm9P4EJAuZ31hAHuIGPqcGc/Ub17CmqV4AzvFGP3LvRqOHsVaq9F6u2PVEBuoGoQXqqT42wtakZbsMClHu9jsPpka64WJOHJFEwHq4v1rQXJsQaJGyAvQjo2GmgXe2lGsjhDB77xzZhhFl/a/CzFsLWlVP9qU/aeNigFB1mh5g7IBM3arXlFTwTCl79VbRnAkAp5PV+sFPt4Zo2Dba4ivbMFXCaC8iMDJ6JaSIiIrBo0SJ4eHiwU8TK/a/aetr3zhw+AgLaD1LN09MTosmafwV9/b+zKDWxdezVq1dxnhO8RkY+2uUHNRwdHTFixEj112XlZWhs1NOyxAh1tbVaAay3UDgg9l69euUKvjzzJaCsyP3d757E0KFD2WU6QkNDMXq0PwCgtaUFR4/kmFSFKpfL8b+zX0GqDJUdHZ0wJSpqQHxPBgprauObV0/7oFoCClAJIYQQQqxaOFarqj7F6Vrtcm9KJIAqXFU9Ug6ikjmDp1C7rlQ0Zx48xXnq84jP58IzNoYTkHJIJKj0jYTIqE5eEkjKgNBJuuGqaFIkUFauVRlrOjk7QCzEnqiJmMqvx/ucNrpLblaglu+Ft7hhaOhMzBUwEUrRCe09R4srUOsSAPn0aJ3wVccQB7jBFYuDgA2c4zFsIoo5ZdZJoqfV4erc1h/B+9zIQDR0mAlhK0fRCaypcsTiWQsgnzURU1tLEHxXsS/qIfEl9f6p3YW9hAx+c+D4Qigg3s/Z35SR+SrarwE2c/fBUdniVnFcIFCvvdSgtF1wuazcs9Qrt+vq0YQNcJ7rB7n4lOE1RpDFLUKr2AN85XX5w4vQqt7T9DCaw05BLnpW8bzmeqBj56uwOTkNPPEptCZsgLPyOJfLXe/FSozn5eWFwMDAAVGdRQaOto4Oq9r/dJanvn401ovH4+HxJ6ZhpLfiH0P19fX4b9aH6srJ7lRWVmLPv3ar148NCsLjT0xjl+l48OGH1aFeWWkprly+zC4xSmHhD6itrQWUbXIDx45ll/S7q1ev4J8Zu9QVuSLRZIgmR7LL9HIZMgSzZs+GnZ0dAODnn3/CZ8ePobNTp8G/Xnnnv8ORnMOQyxX/rpwxcyYCuql8tTZPj7SeCvSCesWfDTK4UYBKCCGEkD5RWFiInJwc9T+oyEAXjtV7N2O2by6yczQxpCe3Va76sZlTcaqHdwREvqo2vvk4JxZCNIneLCH3QgSKZy3AYhcZzhQzLW1LvoK7KgxVVYe6V8H9VjN3lS7VcXwvLDbYa5pLhjPclrglX+FQAzBhpCaA3Sr+VB3QbkAw5LMWaAWs+ikqR2vrpcaFrQzuNXln63E6yAvS0hO4KHoai1GinCuBdFgwTgewRxNiGQQnn4UtitDWVTWosh2w7JozbF9RhYoLgZ37dfdLNSRlORqCnlI8fhgPl8tH4Kyq/uTgZ+2DyyuhkB96Co3dPKeuzYFjwRHYY7/muqfcIbjMDYF3oEk1F7QIzeN2gT+8CG1xfnB6JRCdmxRzrWIP8E+u0D49MQufz4ejoyNsbOitOKLxjRW1eBzj6ITfj/Rhh62eh8cwLF7yHFxcXAAAly79go0b/oEbN26wS7VcvXoFb21Jw+3bigpQFxcXLHzmD3By0uxvasjYsUEYMVJRhdrR0YHTX3xhUqUllK1qz579Sv21p5cX/PxGaa3pL3K5HJWVFcj8YA82bXgdVVWKDyWMGzcef/hjnDoQNUZYWDieipkDHo8HuVyOnMOf4l+7/6kOZPXp7OzEic+O44P396C9vR0AMG78eEybPoOqTxkzvbzhbmc9Xcp+qqMq1MGO7toIIYQQ0ify8vKwb98+VFdXs1NkwBJC6AtUKlsOjRIKUXk+z4yqTkVgWnQ+X9G+t6sKU6FQtyWwQYrnp69Vr/h8LuDro3ePVWKlAqJRM0vRDnfNsU/1t6Ut+Qru3OrSs3lIcnIEZC24yK7lKmmEFIC3UzfVmXdboO8jJBdb9TYKBZTB5vsNwAT3btoEB3jjYb4M39++xM6YLEkUrKhCLRqHJ12BMzdVlbp5yG3gw3sIcwAhliBtF/hjGg237mW0zlCFjcrAMdMPPFdAXm5i0JmyHK3iRvCCw8F9+1Bw8ggEomrIgp7q+f6jadN0g+GU5YoQ+Bl9YegKOCmrUGVp42FzLVddkSs7cxXy4SO0nqu16a3gs7a2FuXl5ZDJjPmJI9biq2q2t4vletRtWI//HFmqsWPH4rnnE9Uh6i2pFP947e94c0saCvLzUV1dhZqaGlRXV+E78Tm8sWkDNr7+D1RUKAJ4V1dXrH5pDcYaWQHq5uaG3/52qvrrn3/+CSdPfKaunOxOe3s7Dh7YD0l5uXps/LjxRrXJ7Q1fnPoca156EWteehGrV63Ekmf/jLVrkvC/s2fV1aLjxo/H88uWqb+nxuLxePjdk7Pw5Kzfq0PU78TnkLT6RWR9uBdXrlxBTU0NampqIJVKcPRIDta+nIT9H+9Da6uid0RwSAhWrlptVJhtjWYOH8EOWawTlebvMUwGBvpbixBCCCF9orKyElevXlX/I4IMNPnYxux5qtiPVNMiVzgpEp5lB/EOpyJV73F6CGPmI1Sch23ncxEaG2M42PSOQaxIgqMpmtbBXV1D0R44HWu5z6kgA7vFQsyeo9val1ip0JmQB3vBraHE+Ha4gHqvVHOrOnWUNEIK3QBygoAPtDb26BpJI9zhJqvBcX3BsCkCFK17ue2NCbF8c+A4zQ8At6r0CFwuT4MNAJ7oWbhoVWvq0eN9SjUEJ5Utdrtq7WsCvo9pe2wKTk4Dr6s2xlbO09OzV1rvnj17FhkZGerAgxAAOFt9hx2yWOGuhvflJMADD4Ti76+tx5jAQEBZ1Vh84QJ27khH0uoX8dKLK5G0+kX8M+Nd/HrpkjrsHDd+PP7+2j/UxxkrMvJR+Psr2ozI5XIcyTmMkyc+67ZdbVtbGz7e9xG+/eYb9ZjAwQGRjz7Wb9WWzc3NqKqqQlVVFWpra3Se80MPP4y1a1Pg5uauNW4sOzs7zJ03H8tXrISzsyKAbW5uxpnTX2Dj6+vx0osr8dKLK/FKSjKyDx1E1R3Fn2MbGxvMfioGq158icLTLsSOsJ5K9JMUoA56FKCSfvHfF/9q8qNFQv+oIISQwUwmk6G5uVnnHzNkANHZ3zQXorQsrA5TznvHYEvaPCA7mbPuAEYbFVSGY7IoF0XiSExWnc8AUWIWlopysVt9jXRAzz6ngIHntB1Y2l1bYWJFFK1t0VACnqmhYGgAphpT1Rk6DBNgxDrk4f0qGSb4zcQe1VDoTEVLYWWV554ozpx6HrhYo3ru43B6OtvSt7eC3nHq1r2K9saXUNLKx9RRyurXgGjMdZFBelf7KEIGv8NoDuNWlKoep9AJQC7+QFllyh6nogxgr/3SbeDJz9qlHcQmbIC9yBny4nxl5esK2HZbCbsCTt0FuhyyuFx0uobCntsmOG0X+GOAzh92cJcqxodzqlUv1UA+JlJ9LcEzoeDdud3Fc7N8ERERWLRoETw8TAumWSUlJTh//jyamgy3gSTW53pzIztksSLch7FDhGFjYwsXZWBnLIG9eR/ucBkyBP8v7k/qCs329nbs/3gfXvv7q8jPO6/T0repqQlnv/oSr/w1Gae/OKVVrRo4JhCj/f211t9LhT/8gO3b09WtfM0lEAjg4GD899fGxsakdsHW6mlv6wlQc+uoI9tgx5MbW5vPceXKFSQlJWHGjBlYtmwZO02IjoT4ODgoWsAbpcUOeOcfb2DoaOvZWJoQQizN+vXrceDAAezfvx8hISHstBrdV5CBICE+DoUh96EwpJuWrGTgC4hGTbA7vi820LZXJSAaxSOkCBYrQ9CAaNQEewFVP8JdNQYgSTQTT94+oTmXcp2bCQFtkuhpvDVM1QBThjOc56Y9pzuvuJ4DDh3j7uEageJZAUDpJwguUg/qtSdqgWJPUz3PVf/cOJyePhFTlU/pohHXIAOfU1MzFvzfF4CDEzqaG3Gn3rR9zvTxcOFjfAcfV+07sKaoAaMbOtglA4bg5BHwcQoNM5jwUMcKOF2eBp74A609SAUndwEzNNWhgpNHwB9TCpkxFaNpu+Ay109rqPMQp01vwgY4vxIKvTU79UVoDXsVsrRdcJlWo/hvZonh16Z4LdxPzWtdF6prB6JzExMWc5+z6jlwpu+1434CfObngMy9WeyUlhMnTrBDBk2fPr3PW4sae29MrIccgM2xT9hhi+Rhx0fl9Dmw6acKxcFGLpfj6//9Dx/9N0urgxOPx4ObuzvGjBkDR0dHNDc348rly6irq9M63tHRCc8uWYKwsHCTq0C/LyjAnvf+pXePT4FAAGdnF9TX16n39mTZ2tpixcpVmPjgQ+xUn2lpaUFzczPa29tx88YN1NfXo6ioED//9JPW83R1dcWqF18yuTq3taUFe/+dCbH4nFZQbGdnhxEjRmC0vz9sbGxQWVmJ6yUlOl23Rvv7Y/kLK+Dp6aU1TjQi/ncS+Xe1f44tVces+bDRf6dHBgGzAtTW1laUlpZi6NCh8PT0ZKcJ0ZEQH4fflbbgydJu/3mJr0fa45MxjhSgEkLIIGfsm0R0X0EGAgpQLYgq4GTHlWpVAanOOia4VNINOPs5VAydCbl7ld4AlBBjUYBqKGRkGQpQj4A/hrPsmjHn6j38rH2wx36t52TNKEAllqKkqRFjvjzGDlukmcO88Jkomh0myvD0+LH/Q/ahg+ruTTY2NvhNVDTmzp0HlyG6m9FX3bmDI0cO45uvv1YfY2dnh/kLFmLa9Bkmh6g3btzAPzN24ZZUyk51Kzg4BKtWvwR7e3t2qt81Nzch5/BhnPr8pPr74ubmjuS/voKRI0eyy/VqamrCrp3bUXzhgnrM2dkFzyz6A0STJ+tUmHZ2duLy5V/x8Ucf4fp1zT8khg0bhhdWrlK3SSbalv2Yh4yyrj7tajmORUzBk17ULmuwMuvuUCAQYOzYsfQmJyGEEEJ6jO4rCCG9quQruB/7BDwDD3V1qc463fAUALaKP9U5R7+FpwCSnBw57XwJIeZonfGUkYHnDjQFPaUTVLbOYFr9GnWu3mPjBXSeofD0XqmtrUV5eTlksoFUh0sswbVG6+mR/8jQnrXAtmR557/D4U+z1YHfsGHD8Mqrf0P8nxP0hqcAMGz4cCQ8uwSrk9bA1dUVULbgPfDJfuSd/45d3q3Ro0dj46Y0rFj5IsaMCdT7gRKBQIDg4BCMHz9BPWZra4vpM2YMiPAUykrcZxb9AUsTl6n3ra6trcGH/85ES0sLu1xHe3s79n30H63w9MGHHkLaljfx2JQpOuEplGH3uHHjkfq3v+OpmDnq711VVRX++e67qKysZA8hACa5We7vhCAnZ8zw8MIyH3+8OXYCYHr9IhlAdH8bEkIIIYQQQggZELaKP+3XwJYQMvC0zuhqP1bS165fv468vDw0NlrPXpWkf5Q0Wc/PVLgFhyU9cevWLez76CN129kRI0ZizdoUBAaOZZfqdf/9D2DFqtVa+5h++mk2qqtN3/vTxsYGD4eF4W/rXsPu997HtvQdePud7Xj7ne3Y+e4/8c9/7UHisuVaQeS4ceMxIXjgVdRPmvQIZj8Vo67E/eWXi/i+oIBdpkN8LhfffvON+utHH30MicteUH9/u2JnZ4c5T8diztOx6uvevn0L/3c0Bx0dA7dLx73yoKuhfkGDxwTnIXhymBdW+Phj29hg5IRG4OdJUfg+fAoO3v8wNgeOx/PC0Zg+jFo5D2YUoBJCCCGEEEIIIYQQosfZs2eRkZFBVUSk111vamCHLNYjHsPZIasnl8tx8rPjqK2tAZQB3B/++EejW82qjB07FnF/ildXR96SSnH6i1Nae3eays7ODm5ubnB3d4e7uzucnZ0BAIWFP+DGjevAAKw+ZT3+xDSMDQoClN/rb7/5Gm1thrcwqK2txbFj/6f+vgl9fDB/4TMmvT4ej4ffPTkLjz72mHrsu+++w6+/KjvgELWQoe4YqqeidyAKdHTCU8NH4EW/MdgRdD+OhU7CxUeicT7sUewPeRibAsdjiXAUproNw2gHR/ZwyJXV5WRwMmsP1MrKShw4cADBwcGIjqb+9YNaQQYStgNL9yZCxM71onu1B6o4Iw7nJmVhdRg7wyVBdmo68MJmxFI7ckII6TXG7vNE9xVkIFDtgVrp4c5OEUKIRZj29XfqPVDrmxSVLj3h4mCr3gM1sdh6qqjIvXd9iG2/7oFq7D1td3rrPMRy/L+CXHx0q4wdtjghzkPwc/Tv2GGrV1FRgc1vbFJXiz766GNIWLwEtra27NJutbe3I+Pdneoqy+HDh+OV1L/B3aP3Kn8b7t7F1rfeVO/z+cADoXhh5SqTAsb+9s3XX+P9Pf8ClO1916xdizFjAtllAIDcb7/Fnvd2Qy6Xw9bWFs89n4hJkx5hlxnl1q1b2PzGJnU4PnlyJP6y9HmT96a1dNPOfYkvqgfOh5NGOTji4SFDMdbRCYGOThjj4Iwxjk4Yaa9oB20ue3t72Asc2GEySJgVoF64cAELFy7E/PnzsW7dOnZ6gMnHtvh0sF2vQld2F6pZCYsNUDX/37v8fy3NwdqUg6iEELPTKEAlhJDeZOybRIPrvoJYqoT4OHaIEEIsj4MT0NLEjpotsM0WV+2pLR25NyhAJYPdo99+gdzaanbY4iz2GY09D5oXRFkybrgncHBAUtLLCLrvPnaZ0X4s/AE7tqejo6MDPB4Py15YgfDwCHaZ2b449Tk++u9/IJfLYWdnhxWrXkRo6ER22YBSXlaGzWmbcPeuYr/hxUuew2NTprDL0NHRgV07tuOHH74HAAQEjMGatclwcnJilxpFLpfjw39n4quvvgT6KNC2BMkXCrHl+q/scJ/zFjjgIRdXhLq4YoyjE8Y4OGKMgxM8exiUGmJrawdHM3+WyL1nNQEquCFaQQYStud2HaxZC4sLUCXITk3GUc4H+PT/f2aDdQpQCSGktxn7JtHguq8glupIoeIfy4QQYskqyqQIdFK04esNjtdvYbg37etE7o2xv5vKDmmhAJUMdL5fHEV5azM7bHHeu/9hLBlt3J6e1mTPv3bj228V+22O9vfHy2uT4ezc/V6bhtRUV2PTxtdx584dAMDM3z2Jhc8sYpeZpa6uDls2vwFJeTkwSKpPAaCxsQFvbtmMG9cVbYd/O3Uq/hSfwC5DbW0tNm14HZWVFUAvfe/y8/Pw7s4dkMvlsLe3x+qkNRg/fgK7zKrtvXkNf/4pnx3uNcP59nh4yFA8NMQV9zk6I9BRUVHqbsdnl/YpGxsbOPXgzza5t6wzQFW2dt2NVchMDOcutj4WF6By/3/r/38PqCpPcyFK24xYcP6bAlRCCOk1hw8fRl5eHpYtWwYfHx92Wm1w3VcQQgghhJDBgAJUMpDJOjth/9lBdtgi/fyb6QgZ4sYOW7XW1lZse/stXPrlFwDApEmP4Plly3vU4rWtrQ070t/Bzz//BAB46KGHsXzFSrNaArO41acCBwesenE1JkwIZpcNOC0tLXh765u4/KuiyvER0WQ8n7iMXYbr10vw1pbNaGxUbEmQuPwFs9v3qhhb/WrNCmqrEP7taXbYZK62dnjY1RUPuQzFgy5DMUbZgneI7cDZY9XZZUiP/nyTe0f/3aEVGCUUAmXlkEAZpsUnI7sgB2vj45AQnwGxcp0kJxkJ8XHqxzZFK3mOfGzjzCfEJyNbyq7RPU9CRr6yWlL3nJKcZCSk5iieG5QhZ3wGxMy11uaoV2iO62IeyuBYs0bzOrUUZGg/V+5zGfDCsXqvnsCU5R2DLXspMCWEkL4UERGBRYsWwYPa1BBCCCGEECvn5uYGHx+fAV+xRfrHtUZFqGLpHG1tKTzVQy6Xo7OzU/21s4tzj8MVe3t7OLtoqtwaGhsgk8m01pijrq4OX355BqoarJCQEAQFmd9quD85ODjAw2MYO6yjs7MTnZ2K12drawtHR0d2icmcnJ1hL9C0hK2psfx23aYKcXXHaAfjv9dONrZ4dKgHVvgG4IMJE3Eu7DHcfmw6yh99AkcfmIR/BIxDrOdIPOjiOqDCUyj/zJPByWoD1JsSCeDrA6F6RIKj2cCLe7OQqazGlOQkI/V8JDbuzULm3ixkps2DdDsn8JTmYG18OqSxmxXze7OQudIfR1O0Q1FxRhxSs/2xVLVm7yqEaqaNlIvd8XmYzHkuyE7mhKT52C+Zr3keynn2eewum8d5PUJkb8/VLFCFsNuvY3aa6rlmYanvQaQaClsJIYQQA7y8vBAYGAgB5x8NhBBCCCGEWKOoqCgkJibC09OTnSJW6HqTotLN0gU69l7beEvm6jqUHRow8s5/B6lE8f6zwMEBT0ybDju7vgmn5HI57t69i5qaGtTU1KgrQs3V1taGxoYGdrhL9vb2Zu99SkzjYGODCXpa29rxeIgY4oalwlH457gHkBf+GO48Ng23H5uGExMnYdOYcZjv6Y37nV3gZKB7xEAj53xgggwug+MnrJdJcpKxWyzE7Dna7XtDY2M4gWo+9mcDs1/gjHnHIFYEFJ1X9OYWHz6IStEqbInRHIWwRCzlrIE0B9liIWancVvkhmO1ya2DmXN4x+DFWCEqz+cpq0OZc3pHQOQLSMuUAavqeTCvZ8vKSM0xyMf+bAlCV2pXZooSVyEUuTinU31LCCGEGMbn8+Ho6GiwHRohhBBCCCHWwt/fHxEREXB2pkCJANeaTAt1BisKUI1z69YtdshkcrlcK6QR2At6/G/x/q4+bWtrw66d2/HSiyvx0osr8eG/M3tUudfR0YGWFtP2GW5ubkZtTS07bDK5vBNyZVUrAAplDZjgPATPevth530h+PbhR1E7ZQZqpszAmYdEeGtsMP7fCB+Md3KBwKbnrajvpY7ODnaIDBI9+y06iBRt17SkVVSDsu1bhRjNyUEhLYcUEhxN4ba8jcNudRmmBJIyIHSSbhAqmhSpaQ8skaDSNxKiHreK9YeQOYfQ1x8ok+CmeoTb4jcZR8s4i415HtJySBGJyTrtb8MxWcQJYwkhhBAj1NbWQiKR9ErbIEIIIYQQQgYzVQtfPp/PThErdL2HlXWDxVgn3eoyAggEAri7uau/rq6uQktLi9YaUzU1NeJ2xW3110OHDu1xy3C2+nTmzCf7rPoUyu+LWy9+X+7W1+POnTvqr0eOHKk1r+Lm5qbVtlciKdeaN0dFRQUaGhStunk8HjyGdd9K2BqljXsA6UEhiB/ph1CXIbDtYSvrgYobppPBhSc342McFy5cwMKFCzF//nysW7eOnR5g8rEtPh1Y2cW+mNIcrE3JhSiNE6pKc7A2RYJYZTtfXRJkpybjRqye8xZkICFbiI0bYyDk/jezzNA51K2DVccUZCBhO7CUfS6c8VE5yUjNliBU/ToV5xZP2qyokDX0PLjn7uI1izPikC1UnssMCfFx+F1pC54sbWWndHw90h6fjHHEO/94A0NH+7LTJjDi/z0M/P8nhBDSYzk5OcjLy0NiYiJ8fHzYabXBdV9BLNX6gx+zQ4QQK9FWKsFIu569wdjfHFva4d9pNZ+HJkSvJ5JXskNaTpw4wQ4ZNH36dIOVWuvXr8eBAwewf/9+hISEsNOEmGVh/jf45LblFyrsDnkIz/kHscMEwPFj/4cDn+wHALi4uGBt8l/hN2oUu8xol3/9FVu3volWZeD4x7g/4fEnprHLjFZXV4ctm9+ApFwRJoZHTMLzictga9u3lYCnvziF/2R9CPTC9yX322+x573dkMvl4PF4WPbCCoSHR7DL0Nraim1vv4VLv/wCAAgODsGq1S/1KIA+eOATHPu/owCAIUOGIDnlFfj49uR9bsvULpOZXCU8GNna2sLRiSryByMKUGEoQOv+OHFGHHZjFTKZdrxa43rPrcKEnErqvUq7CVA11xHqOY+eAHX7dcxmnockJ1lZkZsIkcHXbGjceBSgEkKI9XnnnXdw/Phx7Nq1C0FBhv/RPLjuK4ilSoiPY4cIIdaCLwBk3f87ZSBxkQENVMRGrFzm3ix2SEtvBajG3tN2p7CwEDdu3EBUVBTc3NzYaWJlRF+fwnf1NeywxTk96TeY6qm/6s/asYHnk7NmYd78heCZUYEnl8vx4b8z8dVXXwK9EDwCwBenPsdH//0P5HI5BA4OSEp6GUH39V37XpVr167irS1b0NzcBACY9fvZmDd/AbusW21tbUjf9jaKiy8AyirTv77yKrxGjGCXAkzgKXBwwKoXV2PChGB2mVFqa2uxOW0TbkmlQC8Fspaqo6MDzVawJzSPx4OzyxB2mAwCFKDCcIAmzojDbnGkVnApycmAeFKiYp00B2tTDgKxnOBST1Cpe558bMsAVieGMwGm6vhcwJcNUPWPqSpO2TBXcV4JPNXPTRGoHgXnHMrnXwnNc1McB93nzw10zUABKiGEWB9jP60/uO4riKVKiI9DYch9uBToz04RQiyUS2MjZp3+FuALIGtpQW3T4Gg57yywhRfPFg18YMG1ZkysbmeXEGLRvhnBx2d+Dv0WoB4+fBh5eXlYtmxZl11VuvPee+/h9OnT2LRpE8aMGcNOEysz8lQObrd1/x7ZYFc69ffwdaS9H/VhAz4XFxckrVkL/4AAdmm3rly+jLe3vqUOHXtaLcpWnz766GNIWLzE7POZgv2+eHp64eXkZHh6erFLu5Sfn4fdGe+ivV1xn9Td96T05k1s2fwGGhoU+xNPmBCMlS+uhoODA7u0S3K5HEdyDuPwp9mAMjhb8peliHz0UXYpUX6/GpWtji2dyxBXdogMAhSgousATRF+cgZETMWpOoRU0Q5cVdjzsK121fuVilZho/CA/ha+K4Hd23P1nAPq11mk/MozdhVE59P1VqWqr+U7DxtjJUhlqltV4asa+5rNQAEqIYRYHwpQyWCiClALQ8axU4QQC+VZVa0VoFY3tLFLBqQhjnZaAeqUW4PjeRPSW477Cfo1QK2trUVjYyO8vLx6tH/ppk2b8Omnn+LDDz/EhAkT2GliRdo7O8H/7CA7bHEcbW3RNHMuO0w4iop+xI70d9Qh32h/f6xc9SI8PIzfL7OyshJb39yC27dvAb1QPQmm+tTR0Qlr1q7FmDGB7LI+w229CwCPTZmC+D8/a/T+q/q+J91V0Mrlcvwn60OcOf0FoAw+n3hiGhY8s8jo6wLA+e/EeO9fu9X/T/39A5C05mW4DKHqQ0OaGhvQ2dnJDlscClAHJ7MC1MrKShw4cADBwcGIjo5mp0lvM9DCdzChAJUQQqyPsQEq3VeQgYACVEKsDwWohAxO/R2g9hZj740tRt2P2L3xLTQt7Po9mbqLx/HB/hxcLGmCDAB/6GiExv4Fz0aPhqG6RXOO0auuGEf/8xFO/HADTTIADkMhjJiP5/4QhdEGTtQb165qbcXwL3LYYYtzv4srfoqayQ4Tjvb2duz99wf45uuv1WMjvb3xfOJyjB49WmutPlevXkHGrp2oqqpSj019/An8Me5PZrUCxj2uPlVpaWnB9ne24eLFYkAZZopEkxH/5wQIuqkILS8rw86d29Xtc2HC94QNXnk8HiY9IkL8n/8Mx24qqTs7O/H5yRM4dPCAOjy1s7PDilUvIjR0IruccDQ3NaGjw/I7qji7DOn2Z9CQuh/2Yt2OJjzzQdf5kDl/R5lzjD7mnMecY/qbWXeHnp6eWLZsGb3JSQa4cKze2/WNOgDAOwZb9lJ4Sggh9wrdVxBCCCGEkIFKJpOhubnZKqpjeocMEvEerE16C+Lb7Jy2G8dfxctp+1B0UwbP0CiEhY4Gv+kGCjJfxcsZ+VA0I+35MXqVHUdq0hvIPn8DshETETZlIoT8Jki+3oPX1mZArOdEvXXt+vbB0TK+p8Y6OrNDhGFnZ4dFf/gjxo0frx67JZXiH6/9Hf/M2IWbN2/o/O7p7OzEzZs38M62t7Fpw+ta4em48eMxd958s0MaAMg7/x2kEkVnQkdHJ0x94oleCU/Ly8rwnViM78Ri/PDD92hrM/wBMAcHByz6f3+Eq6uiYk8ul+PcuVykpv4VZ7/6UheK/WAAAP/0SURBVL1vLFdtbS2yDx3E6/94TSs8NeV74unpiSXPLYWLiwugvO534nN4OSkJR4/koLa2lj0EbW1tOH/+O6S+koL9H+9Th6c8Hg9PxczBAw+EsocQRl9/gGmgMKOOEZBV4n97kvHyO1+groOd1GbO31HmHKOPOecx55h7wawKVNLPqAKVEELIIGR1n7K/FzhbCWi39h8k9Owdr2FkJ4leQhWofSdJ9DTeGsZpedhQAt7ZPO4Sxjicnh4MXP4Uj5ewc8CeqAVYrHhPA4AMZ4r1ryOkO1SBOkgkbIDzC0Bb2KvQHzmsgNPlaZxPhzeiY9MiNGcqv0zYAOdXQqHztml9EVoNnpMMZP1dgVpeXo6amhoEBgbC0dGRnTaa5d8by1D58yn85z8HUSTV/MkyeI+quo8dEomEjYn4zVDleFM+tq1NR9FdJ4Su3InVYZx7CHOO0Uu1xZUTQpdvwepJ6hNBnLEau8VN4ItW4Z3EcE0FTK9dG/ixrgYPfnOKHbY4SaOD8Nb9D7HDRI+Ghga8u2sHLhYrKi657Ozs4Oo6FDwe0NHRifr6Op1QFQAeevhhLPnLUjg5mV+3xVafRkf/Fn/6c4JR4WN3jh7JQfYhRevqYcOHI/XVv8Pd3Z1dpuXa1atIf+dt1NfXs1NwGTIEAnt7AEBzczOamnTjlnHjx+P5xGVwc+v6OqzLv/6KnTvS9V7XyclJ/XdBa1sbGu7q7t9pZ2eH+QsWYtr0Gb3yvbN0bW1taGvVDcUtjZOTM2yM/TCCrA5FZ/6N/xzIR6X6r1T9W0cCZv4dZc4x+phzHnOOuUf03x0SQgghhJB+I86IQ0JGPjvcjXxsSzkI75VZyDSm48IgI85IhzR2s8W9LmuTJHoab7nWYM2xT8A79gl4xRWodQmAPCqCXaoQEI2aWRMxVe+/k8bh9PQFWCyo0JyvtBlTg5/G6QB2rT6K4+WztB/FBj4UvidqAWpEXQTqoTN1zqV+TI9GkoHr6V43AsV6xxWSRE8rz0eI9eFn7YOLvvBTJWEDnC9PA0/8ARqCnlI+OOGpWiM6NqnmlQ+jwtM5cCw4ApfLmodTGrsGQNourTXOWXPYFYwVcOKsdzm5gl2gJjip73zaz0tnPm0XXC7vgkB7lJgpLy8P+/btQ3V1NTtFOCQ5r2Ltm/tQJJXB6f5FeLzL3EyG/+0/iEo4QfQ8541TAHAKx+rno8BHE4pOnEVdj47Rr+nbj3C0DOBHr+KEpwDgBNFzqyByAmTiY/if+kS9d20AqJNZ+AdflO6jPR+N5uLigpeSXsbcefMhEGj/9m5vb0d1dRWqqqpQW1ujE546O7tgyXNL8cKKVT0KT8FUn7q4uGDq40/c0wBwTGAgXv37OowJ1N1/teHuXVRVKb4vbHhqZ2eHp2Lm4KWkl00OTwEg6L77sP71DZj44EM6r7+pqUl9XX3hqb9/ANat/wemz5ipcyzRz9AHmCyNHMbWMUqQ/doL2PZRPio7h2LsH2LQ9c7p5vwdZc4x+phzHnOOuXfM+ulsbW3FlStXUFlZyU6RvhCWiExDny4ghBBCBjm6rzCTtBxSCDFayE4MImGJyNTXRl+ag+yyeXgxZjC/OAIAaCrDms+/wlbV1yVfYUOVDHAZhj1aC5UhYrAX3LTGOUIDMJVfj/e55ys6gfcb+Jg6ykAgq8fFUmX4qnwEF3FnNaGnpsrVgKITWudRPEpwEcDFW19hKy7h8c/Z+U+wpkoGyCrwvvK6e6IC4F31ozIQrscEv5ma701ANF4d1qz9mgmxBspAUiDqqv3jCji9EgqIP0Bj3GF2spf4AcWccPZQKWzmMiFq2i64zPXQBLSbigDRs/qDVkBdMasJfU+hc8w0JgTVBKT8MZxhJX7WQtjeOcW53kI4JqhmV8Bprgc6Ni1H9/2fiDF+/PFH5OTob91IOPhOGHrfE0hI+wC7Xn4SY7tK8Dt+REERAKdITL6fnQRwfyTCnAD8Woh8VVGSOccYUFT0IwAnhImC2SnANhiTRU4ArqCoSPkxi168Nqypha9TdzdThMvOzg6/n/0UtqVvx7z5CzBy5EiDARyPx8PIkSPx54RnsfXtbXj00cd6HELV1dXhyy/PqNuMTnpEBF8/P3ZZv/P09MKrf1uH1Ff/jvvvfwB2dnbsEjV3Dw/M+v1sbHtnO56OnQt7ZYWqOdzc3PHi6pewYeMbmPKbKHVbX33s7Oxw//0PIOWVVPxt3Wvw9b3337fBpKc/u4OFSX1gnTwxeloiXnt3J1Jn+EPv54tVzPk7ypxj9DHnPOYccw+Z9dNZWlqKpKQkHDhwgJ0ixKAWOxtkBzh2+6h0NLKUnRBCiEWg+wqiKwIvbowBxaeD39aiPJ3gb2tTMwBHBHCrRgOc4Q0ZzhQrq1Q5Uyp73F0BWQsuMuNLaur1BLL6uMK7y395AkmiYExFBdYc+xFnzHhvM0nkiwmccFRXBBYP4ysDVsXXkS71OCS+pJguKsEZmeZ7s2eUF6SlJ7CEcwZCrAHfx0PRYjfoKbSKG9lphbTxsEEp2rsLT8e5g4dqdOpUpRpjB5q55085hY56gOejCjvnwHGaH+Ti/Zqq18xX0SZuhM20DXrf7OJnRcKmvght6vPuQNOhUvBE09QVo/yshbBFEVqDPkCHTvfAObALBjo+3qH4MvNVtF9zBk9ZMM/PigSP+3wI6SfCJ9fhndR4/Ka7v2wB4OZl3OgAcH8I9DeCCMLYsQBwHeqtDM05Rq8buPIrAARjwn3snMLYMUEAAImyEq/3rq1Qr9wj0dI52RoOuohhjo5OmPX72Xhj85v457/24O13tuPltSl4PnE5Xl6bgm3pO/CvPR/gjc1vIir6txA4OLCnMMvQoUOxcVMaMvcqOhzF/SneYIDbU6NHjzapJTqPx8PYoCAkvbwW/9rzAbbvfBf/eH0jnk9cjhdWrMKWt95Gxu738Pa2dMybvwAuvVj9LPTxwbOLl2DHrgzsfPef2PLW23hhxSo8n7gc/3h9I7bvfBf/2vMBkl5ei3HjxltNGNib+ujHbOAxOkEVIjb1bbz2x0iMNuaPtzl/R5lzjD7mnMecY+4hs/5Et7a24urVq1QpQozm2AGIveyNfjh2ADaGGzURQgixIHRfoUvV0leSk4yE+DjlIwNi5bwkJxkJKQdRCQmOpmjPoSCDc0wcElJzoHzrhzOfAbFqnXJedU1xhubYtTkS5R5R7BiHNAdru7qe6vly16jaFaueC3dxQQYSUpKRauh80hysjU9GtjQf2zjn1HleZHAp+Qrux3qylykTyBokg1S305baVvGn4Jld7cmGo7q6D1g5QmdiMUqYCllCrIMsblG3LXYFD/kB134ZEFWW8nLtEFd25irkru563nCZA7tgZ8iL87Vf26UayOEBG2UVqTGvX6+EDbAPvsoJZwkZoCorUAfA09vQx+X48BzuBKAOlarOyeYco09HpWLe2wejDXx+32m4J/gA6qqV/z7prWsr1bdbRwtfJ2P3+iMG2dvbw93dHcEhIXhEJEJwSAjc3Ny6rMIc6B56+GEsXvIcHMwMfnk8HoYMGQK/UaPwiEiEsPBweHp6mn0+Uzg7O8PT0xNh4eF4RCSC36hRGDJkSJ8FzdbDOr5/quruXmfO31HmHKOPOecx55h7SPd+npA+8O5/skx+DBntw56GEELIIOLm5gYfH58etc2xauJ0vINVyk8Ab8Zs31zsVgaPwpjNyEybB08IMTstS93qX5KTjITt15VjisdS34NIZUNK5GL3+QjFGm6lpzgd5yYpj10ZicrsZCTEJ+NGLHcsHdmcTwGKD0sQq7xW5t7NmI2DSOXs5yrOiENqtj+WqtesMvApQ1OevwRHU/IwWXVOPc+LDFyKStIaHDcxLL3YKgP4Djr7vyQ5Gfnp9QBneIOPqcGG9xvtie7DUX0Baz2kMlfMVe21GhqAqajB8ZIIFPsB75/N0xxOCOGYA5vhgLyiVLFPahd7lPJ9PAD4gW/SHqX68bMWwtZVt+pVU5GqNM4dPE4gquEHnqtu4IrM25BDU0XatcPovOMM22eU+6YmbIDdmFJ0pMyB4wuB6NxpRvBKSD+TSJUffOsiXxvupmjqX1et2AHNnGP0qiiHFABs+XqrxAEAbm6KLQWqa1HXm9dWqm+zjj+lzlSBShgPPfwwlvxlaY/3aiVkMDJ+D1TTmPN3lDnH6GPOecw55l6iAJUQQgghfSIqKgqJiYnw9PRkp4gxfLl7gAoRGxsJiPOYIJErH/uzJQhdqb2nqChxFUKRi3MF3LVCzJ4Tzh1QEK3C6jDlf4fFYLavvjEJxOc11Z6iRO4+7UKIJgmBsnJF1ag0B9liIWancdeEY3Winmub9PyB0JWcc+p5XmRgShI9jcUuMpy5bLhK05Ct4jJchCsWT49GkmowIBqvukJvy18dJV/BnbsfaWk9Jvj1Vog6Dk+6suEoI3SYnoD1Eh7/vATSYRMVoa6fI85c/goTogLgXVWCJQHRqFGGvfJZnL1RCbF6iiCSJ3oW9tiv3qO0Vdyos0epLG6RZg9T5T6mPNGzcDmpDCC7o9yP1eXyEQi8ctEQxN1b9DDaixvB09mDtG/3Pmud8QE6hk9TPK9XQiE/tBydWQtheycXzZkr4KQOi/dxnhchg1NTk4E23l0w5xi9mhph6pmMuXZ9h3W08HWkClTC8YhoMpYuTaTwlOjg8XhWUcXbZxWoJjDm7yiWOcfoY855zDmmt1GASgghhJA+4e/vj4iICDg7O7NTxBi+PqbtASothxSRmKwKO9XCMVkESMu44aI/hJyQsiuewu6fBbftb2o25zoSCSp9IyEy5lomPX8hRnf/tMiAMg6npy/AW8P4uFhqbqvePAQfK8FFvhfeUoWKQcCGyzXsQuMUncCaKhkmjOQEsuYKDcBUfj1yDVafjsPpka6orZfqCVjzEKwOdj/F40NmYrGgAhvErigOdsf3xYq5NVWOWBwVwR5MiHXT2ksUkMXtR0c9DO4/CgBIWY6GQ6XAmEjjwsWU5Zrw9YfxOhWssrhFaBUDtq+oQsvx6NhUBLnZ+64a4zCawzShcNOlDbAXVUM2oxSOBdOAQ6qwuBq2L3TxvSD9auLEiYiJiYGbsqqCGGe4h+kfxjTnGL08lJWoJjDm2rUy62jh62xHv32IhpeXV6/t10osjzUEqH1UgGoSY/6OYplzjD7mnMecY3obBaiEEEII6ROqFr58Pv3D2WIp9z/drW41nIWNsZRsElYEimdNxFR+Pd4/9kkP9/Tkho2fKPYrHeIANzSjxKxQtnfscXcFGqqwhJ1QCfDGw3wZvr99iZ1hRKBYWYW6NXQYJjSUqcPmrbdrUCtw7nnYS4gF0dlLVFkRCr37j3JcqjGhZS5HynK0ihvBCw7XCiW1q1yXo3WcO3j1NejkrFEohbxeT8vfhBHgoRHy7n5F6DUHji8oqlBbE8JhgyLIUpRTKb+gs7vvBek3ERERWLRoETw8PNipgasgQ3sfe/UjuUdbJzgbUYHW1KKoOuE7Kf60mXOMXk7O6PZMLU1og2Ztr11bqbbdOipQaQ9UQojxLD9A7asKVHP+jjLnGH3MOY85x9xLdB9NCCGEEGIJvH3grafVLZCPc2LA27f3g03J+VxU+s7DRr0teQEIhfAsy4XYmDfY7sHzJ/0gIBo1swIwQVaBNcdOGA4Ye6Db8LILEwR8oLVRT1WoKSIQ6QJcrDG8X2nSCHe4GbHv656oAHhXFZtZoUuINVEGkV4GWuXqDS/7yxw4TvPTE+5CuX+pnuc9zh28+qtoN6NilZ+1ELZ3TqFJFZqSAcvLywuBgYEQCATs1MDlGYSwKVF6HhEY3f37nwYNHe4FAKi8XclOqUnu1Gl1HTHnGL2GemK4LQCpRLEXqj6VFajjdGLptWsr1VlBBaqTjQ34NvS2MyHEONZRgNo3Aao5f0eZc4w+5pzHnGPuJfqbjBBCCCF9orCwEDk5OaitNWp3QtJj4VgYK0TRdu2KAHFGOop852GhTmvcnhP6+gNlEtxUDUhz8A63ha93DGJFEhxNyeDs3ZqPbRn5mjVq/f/8Sd/bM8oLbrIKrPm8i71BeyIgGnO7CS/VQmdq73caOhOLjT1WJXQm5Nw9WKHc2xRdt+990pVvoH0vR6iqda+yBO1uC2pdfHE6QPHlnlFecOtx2EuIpVBWmo4ZD+0oag7sgp2BO7f1hJca/KmB4KEUHd2EjvysXdptfhM2wF7krB2Opm3QWiM4+SxswW0tvAJOnL1IWz8ugnzMNM4+rYo9UztPvdrlc9YrQdW6d4fi68zbkLuGgq88Nz8rEjb3NEwmXHw+H46OjrAZTKHSqCfwwpIleh7zEDaUXWyCMUEYDQDXLuMGOwcAKMbFnwE4BWOsaisIc47Ryx9jAwF0XMeVMnZOoehiMQAnBN6nfOe2166tUNdh8p/2QYf2PyWEmMI6Wvj2TYBq1t9R5hyjjznnMeeYe2gQ3bWRweyjl17Renye/Dq7hBBCiIXJy8vDvn37UF1dzU6RPiKM2YyNscDRFE2Ltd1YhcyNMabtp2qssEQsFeVit6qd204glmnhK0rM0l4Tnw5M0l+x2u/Pn/QxZWXmrd4KTyNQrLUHaASKg73g1lBidFvgCX7KvVNnLYDczxFnik1rKbzHXXcf0yQnR0DWgoucMW2u8OYD0qYuenMGRKNG1bpXNVbyFdxLmzE1WPF8FwsqsOasCWEvIRZOsd+pH/gnV6jH+FkLYevaiI6PlYEiAMHJXdoha9ouCETOkItPoZU7roesnLu36RG4vBIK+aGn0MjZdxVw11rDxyk0hHHC0LTxsOFWl2a+isZNReDNVR2j2LPU9ArSFXB6Rdm6Vz22A02ccwtE1ZBxnwsxS28Fn7W1tSgvL4dMRv9HMDQCYYEApLn4Wl/XhZ9zUdAE8CdFQP3ZJ3OO0WsowsLHApDg3Ld63rrtKMY5cRPgFIHJ9ynHeu3aCrUyy2/h62xrxw4RQohBfRQtDih91cLXrL+jzDlGH3POY84x9xBPbsb/uQsXLmDhwoWYP38+1q1bx04ToiMhPg72nI+9juYJ8MqHe7hLCCGEWJhNmzbh008/xYcffogJEyaw02p0X0EGgoT4OBSG3IfCEFM3xCOGRaB4VgAM/ulvKAFPXyAYEI2aYHd8X/wp08pW93wXS00LQHtmHE5PDwYus8+LDFaeVdWYdfpbgC+ArKUF1Q2Do6XiEEc7ePFs0cAHFlxrxpRbg+N5m4uftQ+C4Kto1RsEzoFjwbOwdVV9XQpZEDdQBAQnj4A/hjOARnRsWoRmM9rlmoOftQ/22M+ErqQnjvsJ8JmfAzL3ZrFTWk6cOMEOGTR9+nSDAel7772H06dPY9OmTRgzRuuHySQ5OTnIy8tDYmIifHx82GmLI86Iw24xELoyC6v1dBJpKsjAi9tzIRv1JNb+dREmqFoCN+Vj29p0FDWNxcK31mEmZ8tY04+pRPbfXsLR8olIeHcNfuOgHG7Jx7bV6ShqHY3HU17BH+9TnwjijNXYLW7C6D/uxGvTNGW2pl/bsNGnj+JmSzM7bFHGObngl98+yQ4TQoherS0tkFl4e3MezwbOLi7ssBHysS0+HUWIxNK9iRCx02b+HWX6MT9i57NvocA9Bqlb52Gs2ecx75h7hQJU0i8S4uPwu9IWPFnaih0hzpC7OlOASgghFm79+vU4cOAA9u/fj5CQEHZaje4ryEBAASrpXgSKpzvj/b5qR0z6HQWopD8ITu6Dzcf9F9hag/4OUAsLC3Hjxg1ERUXBzc2NnTbaO++8g+PHj2PXrl0ICgpipy1OdwEq0ATxv9Zi97d1AN8JwgkR8MZlFF2QQNbhhNCV27A6jN1o1cRjOvKx7dl0FIUuwa6kKHDP1lSQgZd35aKpgw+ngGBM8AWkeT9C0gI4iVbhzcRwrfUmX7sLbic/RV277kdCLMlDQ4bi+9/MYIcJIUSv1tYWyNos+56Wx+PB2WUIO2yE7gNU8/6OMvGYsoNYm5qDtic34J2Fo80/j9nH3Bv67w67IRAIEBgYCE9PT3aKEEIIIcQkdF9BCBkc8hBM4SkhxEStMyg8HewefPBBxMTE9Cg8BYC6ujpIJBK0WfgbxMZzgui5bdiY+ARGe8ggKTqLgguV4I+KQsKWnQbeODXxmF8v4CKACZMimTAUcApLxDtvJOI397lBdvNHFHz9IyoFoxGW+Dbe0QlPYfq1u2Dp4SkAONma9ZYzIcRK8WD5e6CaUcdoAnP+jjLtmLqLF1CJoQifxA1PYfJ5zD/m3jCrArW1tRWlpaUYOnQovdlJjEIVqIQQYn2MrUCl+woyEFAFKiHWhypQCRmc+rsCtbcYe29Meo/k+KtI3c/Hwu3rMFPTjZcQQgghJir4Vxx2/vAEVmfED4i9SfuLWXeHAoEAY8eOpTc5CSGEENJjdF9BCCGEEEIGqtraWpSXl0Mms/yqQcsiw8WLN4D7HsVkCk8JIYSQHriBixcBvijCqsJTmFuBSvqWap8I+M7Dxo0xELILBqG+qkCV5CQjNVvSxZ4ahBBC7hX6lD0ZTBLi49DsIGCHCSEWzrGlFeAL0Nnawk4NaK4dPDTwAde2TnaKEKtQb2/TbxWohYWFuH79OqKjo3vUxpfujftbMXYnvgHpnJ14bQYlqIQQQojZ6r7AaysPwPvl3Vh6Pztp2awvQJXmYG1KLkRpmxHrzU7ee5KcZKSej7SY4FSlbwJU1QbKoACVEEIGIHqTiAwmS7a9yQ4RQqyEvaQSLjaDa98l57ZOjKJiOGLlEnZ2/Xd3bwWo6enpOH78OHbu3ImgoCB22mh0b0wIIYQQMriYFaBWVlbiwIEDCA4ORnR0NDs9sA3wAFWcEYfdWIXMxHB2alDriwBVVX0KClAJIWRAMvZNokF9X0EIIYQQQgak3gpQjb2n7U5vnYcQQgghhPQP/XeH3aioqMC7776Ls2fPslOE9JN87M8GZq+cB9oxjxBCBje6ryCEEEIIIYQQQgghhAwkZgWoFkWag7XxyciW5mNbfBwSlI+1OYrKRg0JslM18wnxcdhWwJkuyNCaS0jNgdYZCjKQEJ8BsTQHa/WeQ3H93WIA4nTmOXRzbeX82px89bptBZxrcp+b8nlJcpJ1xrQwzzMhI59dcU+JM9JRJJqPWEvqc0wIIYQQQgghhBBCCCGEEELuOQpQAQASHE3Jw+S9Wcjcm4XMlZGozE5HtlQ1n49t8ck46rtKMa9coz46JxkJ269jdppybm8WlvoeRGp8BsTqVQCQi907gReVazbGClG0XbUmHKv3ZmGpCIBIcZ0tMUL9106bB+l23ZC3MvsA8IJijaadbS52n49QHrsKoWUHkRofh1TJfK2xd7jnUrc5Vr2ezZhdlj5wQtSCDOwWR2KphbU5JoQQSzNx4kTExMTAzc2NnSKEEEIIIYQQQgghhJABiwJUpdCViRCpvgiLwWxfCcTnFaGiJOcAinznYSM3sAtLVIaU+difLUHoSu09VUWJqxCKXJzTqhQVYvYLMVAVTQpj5utZo03vtb1j8GKsEJXn87QrR0Xz9ezryg0aw7EwVqh3jHsu8eGDQOwqzrmEiI2NBMR5TCB8L+Rj2/Zc7f9fhBBCBqSIiAgsWrQIHh4e7BQhhBBCCCFWxc3NDT4+PrC3t2enCCGEEELIAEQBKgBAiNFdtIK9KZHAc1KEOvjUIi2HFJGYrK74VAnHZBEgLeNGnP4Q6gScXTN0beGkSHiWSXCTM+YpZFcZ4CvEKHZMTQJJGVCZzWnxGx+HhO257MJ7QILs1PT/z969x0Vd5/3/f8zAMMAgR0E5qXjIBMNMcYmtSztoXnWZipq5G+tS7eWlpe6ubbrZXl3uV13tV+tauVxeWa6xZZ7FTpqrZQdEUfOQqCGiAoMCcpIBhoGZ3x8Dw8yHAQFRQV/3221ut+X9fn8+n/fnk1sfec779eZ47Fy7FbZCCCE6q6CgIPr164dWq1V2CdHpGGpq5CMf+chHPrfJp7Kqiqqb+Skrp7aySj43+dPVjBw5kpkzZxIYGKjsEkIIIYQQnZDKYrFYlI3XcvLkSaZOncqUKVN47bXXlN2dm608bf2KUeXPUB/UzSdtxHJeHx9CWlICW0Os/7uJ/BReXqAnfl3TFZEOxx1OIvEtmOEw7hArpq+EOY0ld9OSEljNXNbWrxBt9toO13Wcr42Ta+pT5rPwYBxLljSuhHVss57rQrx9GeDrlzg9gX/PqebxHCNvR+mweOt45YM1ymEt0qfMZ+HWPo7PMD+FlxdsJtjuGQohhOhauvR7hbhtJE5PUDYJIYQQreJWBzUuylZxo61dl6xscrBz505lU7PGjBmDWu18jcGiRYvYtGkTGzZsICoqStndaqWlpRgMBoKCgtBoNMpuIYQQQgjRyUiAqvwZmgSozkLHRk1DUKftTsLMJmOcBKjNXdtZ6NkxAWrTOXSE6w9Qrc/quLLZQZzi+QohhLiVWvtLoi79XiFuG4nTEzgadRd1zfzyVAghROfnYrZw78kzAFRU19LmX3a0Qzd3V9zq4MFLRjxrzcpucQPUqlV8Ee7e5QJUIYQQQgjRtUiAqvwZmgSotvAu1i5UPJzECqz7oFpXRsI4u3OkJSWwOndyY1DpJMxsTYDq9NpNVl0q51vPyTWVYanTtsNJJL6VSrR9KJyfwoqDMfxOuRK2la4/QG1Gk2chhBCis0hJSSE9PZ2ZM2cSGhqq7Lbp0u8V4rbREKAejRqo7BJCCNFF3HvyJ4cA1WCsUw7pUJ5aF4cAdcKFauUQcQN8Hq6VAFUIIYQQQtxwzt8OhcJwfrduLtFpK+32BMW272nI+OUsiYdPFjTuGbqauax1umK1rZxce0EqsctuYGA4bCZr58Rx/C27PVAX6Lm/neGpEEKIO1N2djYHDx6ksrJS2SWEEEIIIUSX4OPjQ0hICG5ubsquNjl69CgpKSmUlpYqu4QQQgghRCd0561AFbeErEAVQog7T2u/rS/vFaIzkBWoQgjR9ckK1DvDzV6B2tqqKtfy7rvvsmfPHpYuXUrfvn2V3UIIIYQQ11RbW8vVq1fRaDR4eHigVqtRqVTKYaKDOH87FKKrCB7P6+skPBVCCCFuDj1bFybwcope2dE+h5NInD6frfnKDuq3MUhgxWFluxCdVQwZTzyFxfaZyJ4I5ZhGa0baj32Kklgn4X3EKEoczjmWDvgKohDiVktcjC5zB162zyq09V3aXfbtTT+eyxTnEjfcyJEjmTlzJkFBQcquNiksLCQrKwuj0ajsEkIIIYS4JrPZTGlpKbt37+bo0aNUVFRgNpuVw0QHaleAGhQUxKxZsxg5cqSySwghhBCiTTrje0Vakl0Z+4bPwhQ6KDYUrZCWtJL8+OXyJSnRRcSQ8UQE5GxE9Zn1816FhocjnYWoA9kz5ime0xbwUv1Y1Wcb8UuzrpqziR6LJTKIfLtzqj7byfOOo4QQXc2yVXi9Eo1ly5NUDGj4vEBDpGZ8zL698WNMM0D5cUwLFOcTN5yvry+hoaFoNBplV5uYTCaqqqrkF51CCCFalJWVxe7du/nqq684f/68rd1sNlNYWMj69ev5/vvvW/XflOrqak6dOsXHH3/MokWLWLRoERs3biQzM/O2+UKP2WymoqKCAwcO8O6777J06VIWLVrE8uXL2bBhA2fOKP6e1Ynk5+fzzTff8Ne//pVFixaxYsUKUlNTKSgoUA4FwGg0otfr+de//kVqaioXL16kpqZGOcymuT9L7VFRUcH333/Pnj17SE9Px2AwKIfcltoVoAYGBjJr1ixGjRql7BJCCCGEaJNO+14RO5e165LrP8sZx2YWSojasYbNZO265cQHK9rzU9iaO5nfyv7rogtJzdlI5PHGn5/fl80pNNzXw3Fl6ZqRQ3iYAl768mvedOixEzGKknBvTinOeW3WcNZ+Zav9JyO65XGN/UqtWF3bZLXsU4oVs47XbLLiNnqsrLAVt7/ExegmhWPe8iSVbQlCExfjFqvDvPtVTMq+liQuRme3utWe40pX52PsOY5fj0eicsRsPO1Xy+6a3WK/ciWtJnk9XocXc30R5Y0hwacQQogbwWw2YzKZqKysdAjBcnJy+Pbbb/n88885c+YMDTsw1tTUkJuby0cffURaWhpGo9HW15yamhry8vL4/vvv+fDDD3nrrbdISUnh7NmzVFd3/a0HLBYLlZWVnD59mj179rBx40Y2btzIxx9/zIYNG/jiiy/IyspSHtZplJaWkpGRwSeffMKaNWtYvXo1aWlpzQaoDX9eysrKKC4uprS0lLq65resOHv2LF9++WWHBaipqan861//4uDBgxKgCiGEEEKIBiHEvziZwFw9F5Vd4gaI4bdLxiPxqeg60nm+SdBZTr4JfLXedm0xxHnBqUsthKfAvB5++JoKeK/JOa/lDI98ab9i1fp56YoJnJzvlMPq1hbC2gidw0rYl67QzOract5zuHbjitl5sZE8bMy2tmcUQECk3fExZIR7sDdDVtiK25vm4X6o2rGKtM3HLVtlDSpficbZjljaXTvQdD+OsX51q+lcOJoWwkvleGMauLxiH7rOxjNzNKq09+tXzO7G3Hc0uuQJduew69+Sg3qS3fGJi3GLLcY0rI0B8U1SUFAgpXeFEEJ0uOrqagoKCjh16hSXL1+2tYeGhtK/f3+ys7PJycmhpqYGi8VCcXExubm5WCwW3NzccHNzu+belzqdjhEjRvDSSy/xzjvvMGbMGEJCbp+/aZvNZvR6PW+//TYnTpzggQce4K9//Str1qzh//2//0dMTAy+vr7KwzqNiIgIJk2axN///ndefPFFIiMj8fDwUA6z0el03HPPPfzlL39h9uzZDB06FE9PT+Uw0YFUlmt9TUGIDpA4PYGH9da/bOTqXLB463jlA/l+uRBC3M4WLVrEpk2b2LBhA1FRUcruTi0tKYHVzGXtzOGNjYeTSHwLZqybSWx9kz5lPgu3Nq5JjZ6j3Jf7ECumr6Qxkwhh3LLGFZfK44l1vGbDPGawktVp1rbA+OW8Ph62LpzPJ7n2bY5/CUpLSrAdo7yu7V6WhbB1wWYK65ubzD8/hZft+gPj5xJ7cCVpI+yupxhD2GSWKMLPZu/TyTO1tqU2jlWeLz+FlxekErtsChcWND5bZ8+gLRKnJ3A06i6ORjnZh1KIdhnInjFDrKHhvnRrU/RYLOHwXouleK3H3Vd+rGlZ33ZpLC/cGJA6a2sLJ8e3eG8D2TMmEjK38Ui2tWXNyKeIK7EePy92Iq+S0UH3K+5k9578iXtPWv8cVVTXYjA2/438juCpdaGbuytudfDgJSMTLrS0kmMCHoefRZ3xPoaE7crOFjSGk607zjqeLU9SySq8JoHJrkSwQ39DIJu4GN0r/TAvnUbVWtvAFvoU97Ks6XU0yevRRmZhHPYqJmbjmXk3dbb+CXgcngrvWM+p3bUDlx9avyr383AtX4S7s3ZdsrLLwc6dO5VNzRozZgxqtfM1Btu3byc9PZ1Zs2YRGhqq7G61rvxuLIQQouM17I2dnp7Ovffey4MPPgjA5cuXOXToEH/729947LHHmDFjBp6enhw7doxvvvmGkydPMnr0aOLj43FxceHcuXOcOHGCn376ierqanx8fBg2bBgDBgygR48eUB80XrhwgTfeeANfX18eeOAB4uLi8PHxsc2nrKyMixcv8v3333PlyhVcXFzo3bs30dHR9O3bl5KSEtLT08nIyCA0NBQ/Pz8ATp8+jVqtJjw8nIceegh/f3/MZjNFRUUcOXKEEydOUFNTQ48ePRgwYABDhw7F29sbk8nEhQsX+PHHH8nMzLQFxd7e3vzsZz+jf//+19x/vKSkhGPHjvGXv/yFyMhIJk2axODBg3Fzc8NgMKDX6+nevbvtv98t3WP//v2prq7myJEjZGRkEBQURHFxMYWFhbZnOnToULRaLYWFhZw9e5ajR49SWlpKbW0tAIMGDWLo0KH06tWL6urqZq81cOBAXFxcUKlUWCwWzGYzH3/8MTt37uSBBx7g5z//OYMHD4b6VbalpaXs37+fc+fOceXKFdRqNUOHDmXEiBH4+fmh0WgwGAycOHGCU6dOkZeXh4+PD0VFRRQVFeHn58ejjz7K8OHDOXbsGKdPnyY3Nxe1Ws3AgQMZMmQIvXv3xt3d3fZsz507x8mTJzl9+jQqlQoXFxfOnz+Pq6srffv2ZcqUKWi12mveY0FBwTWflVZ7rVoot47zt8NrMBqNnD17lsJC26/KhGiRuxlSe2pJ7anlYjdXNJaWvx0jhBDiztE13isOseKtVALjxzuGpwfjWNJQ5nfZZPLfSmDF4foB+Sm8PN26j2dDKeAl8X1sZ0xLSmDh1j7MsC8TnLuy6V6raSvZP6J+zJw4CrfOJ3H6fC7E27etZGu+3SENAXDDuef04ZMF8x3GQCqr34Hf2uYWwvG3krBlrvXBaPCchvklE69faQttG6Rt1xOvLHWcdKixv8l9zqW5KqH6lPkkvnWeccsarzkjbDMLp9vNyzqSTxakc7/t/po+AyFuuYhg7tPAqZL68BSY5+kBpmpOKcvdjoyxO9CbYA3kV55hzchrlM1thXmxYQxysvoUTORfVbZdJ1M1p5Rt1xIxile9S1gs4am47YWj8gZL3vZWlMNtpEmOQ00Ota0KTwHepnJA68PI1inG7BCsbqc2w4AqKNy+sX2WrULD7g6eb8c6duwYKSkplJaWKruEEEKINjGZTJSVlXH27Fl++uknMjMzOXToECdPnuTChQu2PS19fHxQqVRUVVVRXl5OXV0dly5d4sKFC4SHhxMcHIyrqysqlYpLly6Rnp7Ojh07bCVsd+7cyenTp6murm5VCXqLxcLFixf5+uuv+fjjj/noo4/YtGkTmzdv5uDBg1y6dInCwkL279/PBx98wLp16/j000/Zt28fW7duZd26daxfv57c3FxqamowGAwcO3aMnTt38vHHH7Nx40Y2b97Mrl27yMnJoaqqioqKCtLS0ti+fTvJycls3LiRTZs28emnn3LmzBnKysqU02yitLSU/Px8tFotAwcOJCYmBh8fHzw9PQkMDGTIkCG28PRa93j58mVKSkrYu3cvq1at4tNPP+WTTz5hw4YNJCcn880333Dp0iVqamrIyspi586drF+/nvXr17Np0yY2bdrE/v37bWNaulZhYaEtSLwWi8WCwWDgyJEjfPHFF/zzn//kr3/9K1988QWXL1+mtrYWk8nE5cuX+eKLL1i/fj0ff/wxn3/+ORkZGVRUVNjK/FZXV3PmzBn27t3Lpk2b+Pjjj9mxY4ctADWZTJjNZqqrqzl27BgbNmzgww8/ZNu2bXz77bdcunTJVpHjWs+zsLAQk8l0zWdlMnXG+iON2hWg5uTkMG/ePDZt2qTsEsKppORkh88fkt9VDhFCCHGH6rTvFWkrSZyeUP+xhnWNKxwPsWErjHvRbmVk8HjiY+H4QWt4mLZ9M4Wxcx1WRYaMn2ldBZqfwta0EMYts1t5aSsTnEqafRAYO7dxVeiw8YwLc9amJ+1gfeyan8LWtDhm2K+eVY4B66pUu/mHjJ9CNKnsrw+AG+ZvvyI1duZy6/XtxM50vIfYESGQm2cNgZ3e53B+Zz83m0Ns2Koneo7jnqixM+c6zKtB9By7czq9PyFupRgyIoPwrch2WOE5SKsBTRBvDIDFDWVuMwoo9YpoDFEjdAQDg8KtKzQbyuG+V6FppmxuS2J4LkDTtGRwhI5gNDwc2Zr9T5taMzKiSSg7z9PDem9O9z89Q7ZRw8O9Gu5xFJO8ykk9PpA9A/w4ktlySWMhbguJPVAB6knW1ZbWUrdPYjqnw+WV5kLUCbhG6rCk7bZbQXq93saUZnAooat9OhpVeRa1ytWnNv6oFfNTB+mgew9r2d8Fu6krD0dj2/d0NppYHZaMQ/UleXOwlIfj2lDSd9loXMiidu1sPCeB6bG3becVQgghbmdFRUV8++23zJ07lxUrVpCens6VK1fYs2cPf/nLX/j//r//j6NHjxIYGEivXr2oqakhMzOTyspKysvLKS0txd/fH2/vxm1ChgwZwqxZs1izZg1r1qzhv/7rv0hPT2ffvn22EsAtsVgsmEwm9u/fz+eff85DDz3EkiVLWL58OQEBAZw4cYLvv/+e7t27M2XKFGbMmAGAq6srcXFxrFixgnHjxlFRUYFer6e4uJiCggI+/vhjPDw8+POf/8zatWsZN24chYWFHD9+nJycHK5cucKXX36Ju7s7v/3tb3nvvffYsGEDSUlJPPnkk/Tq1Us51SauXr1KSUkJ3bp1o1u3bs2WNW7NPe7du9cWVgP069ePmTNnsnLlSh544AFKS0v57rvvKC0t5ccff+TQoUOMHj2apUuXsmHDBjZs2MDvf/977r33XjQaTYvX+uqrr7h6tXXfZlWr1QQFBfHcc8/x5ptv8sYbb3DPPfc4lO4tKirixIkT7Nmzh759+/LGG2/w+uuvM2rUKIe9cn19fXnyySdZvHgxH374Ie+88w7BwcFs3bqVEydOUFJSQk1NDefOnWP//v1kZmYyc+ZMXn/9dX7729/i6+tLbW0tFouF2traFu9x7969FBcXt/isukIJ4nYFqEajkaysrE6+UkQIIYQQXUGnfa+IbVjBaQ3wVtutqiQ/j3z0fLKgIWC1fhpL5urR50L0CGdBIaDXUxgWR6xdUAhAcAyxYXouXCMHDGxpzxK9nkJSWW03r8TpjeV+G/UhRHl9m2vMXyEtqfFaDqV6m7tPZ/LzyCeO+x1KIAMM5/5YyM91DH97t/AIhLilosdiecIaML7UULrXgYm99oFh9tcsvmICrzDHcFQRvj6/L5tT2IWQrREd0CToBOs1/ez3Ks0pZ1B4yyHqvNiJtrB1kvEYqi8dQ88307Y57Kf6XoU3z9mFqM/vO8ZebYT1HJFB5Ofs5FRsJA8bc3kkO4aM61xpK0SXcc5xtaXxsd2Y0eHydEP4aCdxOGpvA+a9rV192jqmhGkY0/zR1K+C1XQ/Xl9q14m1hzCX63B50W6P1GWr0PS1H7SdqmHvU9d9dP2qWmXJ4e1UDduNJfZZa/8kf+reeRX1rtGo0nZjTFyMzrYi135vVSGEEOL24unpSa9evXjssccICQkhJyeHCxcuUFVVRVBQEMOGDaNPnz54e3szaNAg3N3dycnJsYWSxcXFhIeH0717d9s51Wo1FouFgoIC9Ho9ly5dQq/Xk5eXR0FBwTVXOprNZgwGA4WFhZSXlzN48GCGDx9OVFQUAwcOpK6ujnPnzqFWqwkMDCQ0NBRXV1eCgoIYPHgw99xzD//xH//BM888Q9++famtrUWv11NQUICvry/Dhg0jOjqaoUOHMmDAADIzM8nNzbWVry0qKiIrK4uioiLUajXdu3fHx8enVWVd6+rqMJlMuLi42EriOtOaezx79ixGoxGVSoVOp+Puu+/mnnvu4e6776Z79+5YLBbKyspsK3qNRiPnz58nNzeXyspKfHx88Pf3x9PTk6qqqlZdq7Xc3NwIDg6mf//+9O/fH51Oh4uLi62/rKyMgoIC3N3d6d+/PyNGjODuu+8mJCQEb29v29iGUrwVFRXk5eVx6dIl8vPzycvLQ6/XU15ejslksq2i7dGjB/fddx9Dhgyhb9++dO/eHXd3d8xmMxUVFde8x4bwvrln5eXl1ewWCp1F556dEEIIIbosX19fQkNDcXNzU3Z1McP53bLJBKZtUpSIjbMrS2v3cbq68iYLm9xYWtjucz17hDqVn8LL0x3LBS+J7+BrCNGFzIudiCXcm9IrTQNGG1MJn9fvA9rgzcsllKIhuFtjm33pX6t0UisArY55ih7nBrKnpzel5fnO52Hv+E5eumJiUM9RzZ7bPiBdTOQ1V60+v+8Ye03eTIpt2Ff4DI982RiwRl4dxasBVby3r5w9Y6z7qVrD3CoeHtD8PITo6sw/KFdbvk3dORpXc9q59srQ9piAx+EduLHBtgq2Yrcf2mZLCdeHo0SjbQg5h57GmGaAosvW0DVxMbrMqfBO48ra2qBn8TpsF7rWlxa29k+jauAqNN2PU5MQjucr/TAvtfYZ0/ztVrIKIYQQtxcfHx+ioqL41a9+xT333GNb8ditWzf69+/P448/TlRUFJ6engwcOBCtVsuFCxds4anRaCQsLMy2z2h1dTXZ2dns37+fr7/+mrS0NH766Sdqa2upqalxWFHZnLq6OiorKzEajWg0GsLCwvDz88PDw4OIiAjc3d0pKiqyBbEqlQpXV1cCAgLo1asXHh4e3H///UyfPp1BgwahUqkoKCigpqaGyspKLl++TGZmJkajEW9vb86fP09RURGenp5ERkbi7u7OTz/9xIEDB0hLS+OHH34gLy8Pg8GgnGoTLi4uaDQa6urqqKurs620VGrNPV65coXa2lpcXFzQ6XT07t2bgIAA1Go1Go0GtVqNSqVCrVYTEhJC//79KSoq4vjx46SmpnLgwAF++uknioqKKC8vb/Fa9s+zI1RVVVFZWUlISIjtz4dGo8HT0xMfHx9cXFwwmUwUFxdz7Ngxvv32W/bt28fhw4cpLCxEpVJRXl5OdXU1dXV1lJaWotVq6dOnDz179sTLywtXV1d8fX3x8PDAbDa36nmazeYWn1VxcXGHPocbQQJUIYQQQtwQI0eOZObMmQQGBiq7up7g8cTH6vnknfr9SYNDCXZSVrZRCCFhjeV8mwgJaVqqFyA/nbTc61xd2dy526Hp/PVcsFvJqj+YSmHYZJY0Fxq3ZS7NPtND7E+D4LDreShC3HhrRj7FGwEaTuVsxK+Z/TxPGU2gcWeQsgMa9yTNNpAPBHs2BI8KRsO1A1Ea9mA1ceSy87lcjzfTtvFeBQzya8NqWAcD2TPAugr1+Yhg7sNulezxK5xq9hkJ0YWtvYwFUIXWl7FVaggjbSag7o5dGdwOsmw0Lhynxn5P1QUvWEsJO1sFC/UhamM4WvHY26iDdFgKcqA+6CVtA1V2Qa/xsd2YvaPRLGtsazQbz/pVqKZld6M+l2o71rQ3C4uTMFkIIYS4XRgMBg4dOsTp06dxdXVl2rRp+Pn5sWfPHvLz8zEajbi6uhIYGMjVq1c5duwYFy9exNXVld69e+Pn54dWq7WVWl2/fj1//etfqaiooE+fPrbVgr6+vspL3zQmk4m8vDzef/99nnnmGZ5++mleeOEFVq1aRUFBASqVylaW9g9/+AOJiYkEBgby9ddfs3TpUv75z3+SkZGhPG0T3bp1w8/Pj6tXr3L16lVqamqaDVE7ilqt5sEHH+QPf/gDL730Ej//+c8pKipi1apVrFq1il27dlFeXq487JYrKioiLS2NpUuX8s0339C9e3fuueceBg0aREhICBpNx799ddVnZU8CVCGEEELcEH369CEmJgadTqfs6pJiZ84lOnczf0vR28rKHn8rCVvVXkCfkmRbpRo7YTKBaSt5OaWx9KytvyGQXWB/vJ6t72ymMHaKwx6gbVZfBtgW9tZLS3Kca8tCiI+Pg7SVrLALNNOSVmJfCTQkrA/k6rnY0JCfwt/sS/g6vc9DrLAvh2wznKnxIRx/a77DSt+0pJUcD5vM1CalfYXoRCJGMckLTuVsdCi7q2RdaepNnGLl5rwefvhSRXY2tpWmvt7BilWYMcR5QamxdX/BnNfDD18nq12bM0iraX042yreBGsgv7JpgDsvNpKHjY4lioW4/VlXmqoihyvCwdm49MUWRtrcoPK9mlB/ZVPbJS7GtW/D3KxBb1tod41GpQhc7wRDhgxh/Pjxt/QX2kIIIW49FxcXfHx8GDJkCE888QRjxozh5z//OYMGDcLT0xOVSoVGoyE0NBStVsvly5c5duwYBoOB0NBQPDw8UKvVtlKr5eXldOvWjZiYGIYOHUpISAhGo5Hq6mrbNRvO6evri8VioaSkxLYy1cXFBU9PT7RaLSaTidzcXEpKSqiqqiI7O5vq6mq6d++Oq6ur3V00r1u3bgQFBeHp6UmPHj249957GTduHL/4xS9ISEhg2rRpDB482FaW9u677+a+++4jNjaW/v374+bmRlZWFpcvX1aeuglfX1+Cg4MxGo2cOXOG9PR0ysrKmqy6bc09BgQEtPoefXx86Nu3L9HR0bbnHhQURFlZGVlZWajV6havZf88VSoVKpUKT09PvLy8KC8vp7KyUnnJFnl4eODp6Yleryc3N5crV65gNBopLy+nsLCQ2tpaysrKuHTpErW1tfTp04e4uDgGDhyIh4cHV69etZUmdnFxwdfX11Z299KlS1y9ehWj0UhBQQEVFRWo1eprPs/u3buj0WhafFYNK5M7MwlQhRBCCHFDNJTwvRHfYrs1rAFf4daVbM2H2JnJzIh13Gt0oT6mMfwMHs/ryybD1vmN/QdDbPuBNj1+PmkjlndACeAQ4pcsZxybWWg3t60h44lVDm3JsJmsnRPH8bcaz7F/xHLGhTmOcbiHdyBeUcK36X2uhGb2Vg0Zv5wl8TjsLbuauaxdMh5Zfyo6M2tY6WSvUaX6/U4HhTfuDUrEKF4N0FB6JZvn65ue35fNKU0Qr9rK38KakREMopwtzaxudTSQx701zZfvjR7rWH43eizPedmXDY4hw24v0jUj7ebrdHzTMQ3zTVU+k4iG0r31x2YbyNcE8Vz9fObFhjHIVM0ph4OEuD00rMp0S25chardNRo1OdTarwgFNA/3Q0Ux5g4OGU0JqU3m0LCnqa288LJVDuV3tcn2pXhn4/mK/YrT7VTtzkEVO9WhBHDDfdXZ7fcK9dfqbrcC9kwJlr5xtmO1T0ejarIa9/YQExPDtGnT8PfvgBBbCCFEl6XVaomIiGDUqFFMmDCBoUOH8uCDD/Loo4/agjWNRkNQUBD+/v7U1dVx5MgRKioq6NWrl22bJIvFQl1dHb6+vvTu3dsWWDWEp8XFxVy6dImKigpqa2vRarWEhoZSV1fHmTNnyMjI4OzZs1y+fBmtVktgYCDe3t78+OOPHDp0iJMnT3LmzBlcXFyIiIjAaDSSn59PTk4OFRUVXLp0iaysLNu+mQ28vb3p3bs3gwcPJjY2lkcffZSJEycyefJkJk2axBNPPEHfvn0xGAycO3eOCxcu2ErGhoSE0KtXr1b/Hsnb25uQkBB69uzJpUuX2LNnD0eOHOHHH3/k1KlTnD17luLiYgB0Ol2L99i/f/9W7btaW1trK0ucn59PbW0t/v7+RERE4O/vj0qlwsvLq03XUqvV+Pn50b17d/R6PadOneLUqVOcP3+ekpIS27NquKeKigrb3rGnT5/GaDQSEBBAVVUVZ8+eJT09nVOnTqHX6zEYDLbyxmq1mrCwMEJCQujWrRt1dXVUV1fb/nkWFxdTV1dHjx49cHNz4/Llyxw5coRjx45x7tw5SkpKMBqNqNXqa95jv379UKvVLT4ri8Vyw1cMXy+VpR0zPHnyJFOnTmXKlCm89tprym4hmvhvxZ8TrdaDha8o/yYlhBDiTiTvFaIzSJyewNGouzga1UzZVCFaMC92Im8ENPeXfBN7M7bxiN1KUOV45ytXY8h4IqKxlK2pgJea21e1CeuxOD2vNQC1hHvbNSjmGD0WS89q2/WU820yvr6E8XNe9kOczbeZeUWMoiQyCOuarHLe+2ynLUwWoi3uPfkT9560fsmgoroWg7HlPb+ul6fWhW7urrjVwYOXjEy40LjSo3mz8cwc3fht9vLjGIe92iQw1O7agaa7875WW7YKr0lgGvACjt/tV8wBMG95ksr6v6Jrd+3AteB9DPUhp3bXDjR9nY+1WbYKr0nhdg05Ta+buBjdK/0wL53muPrU/thmnoe9z8O1fBHuztp1ycouBzt37lQ2NWvMmDGo1c7XGCxatIhNmzaxYcMGoqKilN2tZjKZbL/Abu5aQgghbn8NwWfDij+NRtPkvxEqlQqLxcKnn37KRx99xMGDBxkzZgy//vWvGTx4MDqdzraqcMOGDWzcuJHS0lK8vb3p3r07bm5u6PV61Go1f/jDH4iJicHT05MffviBjRs3smvXLjQaDX379iUuLo7p06dz5coVvv76a7Zs2UJhYSHu7u706dOH//iP/yAuLo5z586RkpLC559/TklJiW0V7ezZs7nvvvsICgqy3Z/BYODkyZN89dVXfPvtt+Tn51NTU0OPHj145plnGDJkCDU1NaxYsYKzZ89iNBqxWCxotVp69erF008/zc9+9jMiIuq/0dmMhmudPn2aL7/8kq+++orCwkJMJhPu7u6EhoYybdo04uPjcXV1JSMjo9l7fOSRRzCbzbz//vt88803LF++nMGDB3P16lWSk5MpLi6mZ8+ePPLII+zevZsNGzZQWVlJXV0dLi4ueHh4MHr0aJ588kkiIyPJzs5u9lpjx461Bd4NMjMz+fbbb1m7di2FhYX4+PgwePBgxowZQ+/evVmxYgWZmZlcvXqVS5cu4e7ujp+fH15eXvzyl7/k4YcfZuvWrRw4cAC9Xk94eDjh4eEEBQXh4uJCTEwMwcHBvPXWW5w5c4aamhp69uyJTqfDZDKRmZnJhAkT+NWvfkWPHj346quv2LJlCz/++COenp628zWsLJ48eTIFBQXN3uOjjz6KSqWyvUM196yioqI6deU6CVDFTZE4PcHh2wRu7p783//9n8MYIYQQt5ejR49y4cIFRo4c2WKpMnmvEJ2BBKhCNJoXO5FXyWh2L1chOquuEaB2dhPwODwV3lGEnJ1IVw1QhRBCiLbKysrixIkTZGVlMXDgQEaMGIGfnx8ajQaLxYLZbObYsWMcPnyYwsJCtFotfn5++Pv7U1RURHV1NQ899BDh4eF4eHhQVFTEkSNHOHHiBDU1Nfj7+9OvXz/i4uIAuHjxIt9//z1XrlzBxcWF3r17Ex0dTe/evbl48SLHjx/nzBnru5ZKpcLf3992fm/vxi9o1tXVYTAYyMjI4MSJE7ZQ09vbm5/97GeEhYVRW1vLv/71L1uJWepXiQYHB/Ozn/2M4ODgVgVrZrOZyspKTp48yfHjx23XcnV1xdfXl5iYGO677z5cXFwoLy9v9h779+9PdXU1R44c4cKFCzz66KP06NEDo9HIsWPHqK6uRqfT0adPH9uKy4Y9VxvKMkdHR3PPPffg7e2NwWBo9loDBw7ExcUFlUplu4+ysjKH8Wq1mtDQUCIjI/H392/yrBq4urpy//33Ex0dzU8//cSZM2fIy8vDx8eHkJAQgoKCMJvNhIeH4+Pjw7fffsv58+cxGAz4+vri7++PRqPh/Pnz3H333bY/Yzk5OZw8eZLTp0/b/lk3rID28PAgMjKS2traZu+x4Xmmp6df81m1tnTyrSABqrgpEqcn2P4C66fToNPpJEAVQojb3LvvvsuePXtYunQpffvaLVtQkPcK0RlIgCpEozUjJxJx0XGFqRBdgQSoHWE2nod7YLrGKtBb6WYHqEuXLmXbtm188MEHDBpkqwvQZhaLhZqaGoqKitBqtXTr1g03NzeHX54KIYQQQojOw/nboRBCCCHEdSosLCQrK6vTbwgvhBDC0fP7JDwV4s71NpWdODy9FQIDA+nXr1+r9kVridlsRq/X87e//Y0tW7ag1+upqalRDhNCCCGEEJ2EBKhCCCGEuCFMJhNVVVW2fT2EEEIIIYToamJiYpg2bRr+/v7KrjZRqVS4ubkREBBAVlYWO3bssO0JJ4QQQgghOp92lfA9e/Ys8+bN47HHHmPWrFnKbiGakBK+Qghx52ntflHyXiE6g8TpCZwYNEDZLIQQoou551QmAJU3uHxvA0+ti62ErwtSivVm+TLU7aaV8O1IFRUV/PDDD3z22WecOXOGhIQEBg8eTI8ePXB3d8fV1RUXFxflYUIIIYQQ4hZoV4BqNBrJycnBx8eHwMBAZfedKz+FlxekErtsOfHBDT9vJnhOMr8b1jBIz9aF8/kkF4idy9qZwx3PcZu6UQGqPmU+C7fqiXZ4xkIIITqD1gao8l4hOoNfJU5XNgkhhOii1GYztP1XHe3mVQfGG5+9CYV3k/+pbHLQGQNUs9lMZWUl+/btY9euXZw+fZp77rmHhx56iIEDB9KzZ0+6deumPEwIIYQQQtwC7QpQbzdpSQmspgPCzFYEqB12rS7mxgSoh1gxfSXHQQJUIYTohFoboAohhBBCCNHROipALS0txWAwEBQUhEajUXa3y8WLFzl58iRHjhzh6tWruLi4oNVqUavVtv8dFxdHbGwsANXV1eTl5fH5559TXFysPF0TWq2W0NBQHn/8cQICAqirq6OyspLvv/+eAwcOKIc3oVar0el0MgeZA8gcbGQOVjIHK5mDlczBSuZgdbvMwcXFheDgYMaPHy8BKnRgqKkMUJuwrj5NG7Gc18eHKDtvCX3KfBYejGPJkvHcyBndiAC1YfUpEqAKIUSnJAGqEEIIIYS4VToqQD169Cjnz59n1KhR+Pr6KrvbraamhoKCAlJTU/nuu+/Q6/UUFRVRWVlJt27d+PWvf01CQgIAV69e5cSJEyxZsoQLFy4oT9VEt27duOeee1i4cCG9e/emtraW4uJi1q5dS3Jyy6WPAVxdXfH39ycxMVHmIHOQOdSTOVjJHKxkDlYyByuZg9XtMgc3NzcGDRrE4sWLJUBFAtQuGqAeYsX0TfSeE0faW8oyyUIIIToDCVCFEEIIIcSt0lEB6sqVK/n888955513GDCg4/ZLt1gsmEwmDAYDFRUV1NTUUFtbi9lsxsXFhYCAAAICAgCoq6ujqqqK/Px8ampqlKdqwsXFBQ8PD4KDg3Fzc8NisVBXV0dRURFXrlxRDm9CpVLh6uoqc5A5gMzBRuZgJXOwkjlYyRysZA5Wt8sc1Go17u7uhISEtC9ALSwsZNOmTURGRjJq1Chld5ejDFAbfl4Sssm2whHimLFuJtZFv1b2KyAhhHFz4kh7S1nCt/5nrOV8C+2Ot62arC/1a+tz2Bu1IXSdS+zBlXyS29bjlhOvn8/qtPrmsMn1YandXqwNbH3XOnfbdXSAavtnNiGvSZlkIYQQnUNrA9Tb7b1CCCGEEELceh0VoLb2nVYIIYQQQtxenL8dXkNBQQF///vf2bdvn7Lr9pG2kr8xl7Xrklm7bjnjwlJZnXTI1m0NT/swY11y/ZgpXHjLMSB1EDye19ctZ1wYBMYvZ+06+xA0ldhlDedZzrjclSTaXQugcOsmeNE6pm3HzWf/iIYxc4nO3czfUvRACPFLklkSH2INTtcls9YhPL32uW+Zw0msTotjxnUEukIIITqPO+K9QgghhBBCCCGEEEII0WW0K0C9I4RN5re2MrshxMfHQVo61oWch9iwVU/0HPsVqcP53bLJBNp+bp207Zshfq5dyV/lterFTnEoC9z64+barcwcztT4EAoPptOwbtaZVp/7ljjEirdSFc9eCCGEEEIIIYQQQgghhBBCiI7RrhK+J0+eZOrUqUyZMoXXXntN2d3lNFfC16Fk7eEkEt/CWsY3P4WXF+iJV5T0bbIHqvLnJnugOimja9NQMlh5DNdxXNM9T5U/t+7cbdcxJXzr5xZm98+mvtSwlPAVQojOZ/v27aSnpzNr1ixCQ0OV3Ta323uF6JqmL/2zskkI0YG8C4pxaftfPW+qYEMt3ioXZbMQopOa+e5byiYHUsJXCCGEEEJcDwlQnQSmyp/hxgaoF+JbCv+UxzS2tf24poGp8ufWnbvtOiJAbSybbPfcJUAVQohOKy8vj5KSEvr164eHh4ey2+Z2e68QXVPi9ATKvL2UzUKIDuBTXoEFFXVms7KrU+lVq0bvZiGounPPUwgBBe5q1q5LVjY7kABVCCGEEEJcDwlQnQSmyp/BWYDqJLQ7nETiW+cZ1+oAtZlrOWh6DNdxnDIwVf5Mq87ddtcfoB5ixfSVHFc2O2j/ClkhhBAdz2QyUVtbi1arbfYXUtyG7xWia0qcnsDRqLs4GjVQ2SWEuA53nbtA3KHjWFBRXVNHeZVJOaRT8NVpiDC7oHez8F+nKokq6ZzzFELA5+Favgh3lwBVCCGEEELcUM7fDkXLgscTHwvH30qy2xPUujdnW8WOiIO0law4bNeYn8KKlJZ2KW3/cUohYX0gV89Fu7aOOnfHGs7v1iWzVvmp33c2ek4yayU8FUKITkWj0eDh4dHsL6OEEEIIIYQQQgghhBCiM5LfaLZT7MxkZsSmsnp6AonTE0icns799WFemwybydo5cRx/q+E8CSQu0HO/3apRp9p7nNKw8YwLq7+PhSno6cBzCyGEuKOVlpaSl5eHySSreIQQQgghhBBCCCGEEF2HlPAVN8X1l/BtRnPllIUQQtxyKSkppKenM3PmTEJDQ5XdNvJeIToDKeErxI0hJXyFEB1NSvgKIYQQQoibwfnboRBdRfB4Xl8n4akQQnRG2dnZHDx4kMrKSmWXuKX0bF2YwMsdVJo/LcmuioW4/USMomTMKOYp26nve+IpLLbPWNYoxxBDhsOYlsYKIbq2CXgcXo9HorIdtLt24JVp/1mFVjnIjnK8LnmCcogQN42Pjw8hISG4ubkpu4QQQgghxG1MVqCKm+KGrUAVQgjRabX22/p30nuFPmU+Cw/GsWTJeG5dYXw9WxfOJ23Ecl7vgPL8aUkJrM6dfIvv6frJCtSm5sVO5I0ADZgKeOnLr3nTvjNiFCWRfhzJ2MYj2QAD2TNmCA9rynnvs508bxsYQ8YTEZCzkcjj9idoO+t8YK/tmtjOP8g2yqTodyJiFCWRQfjW/1h65Rh+aWcUg+zuv94p2z003Ku1vcnx0WOxhKN4DncuWYF6h0hcjO6VaFQYqFs6jaq19p2z8dwFlY+9Xf/zBDwOP4uLdw6mAS9gtB/a0MdxjMNepf3/FGbjmTka9bndVDz2tt01leOszFuepHKBY5smeT3aWJ1jY4MWzmtJex9DwvbGhmWr8JoUXv+D8p6tx6szFMeIFt3sFaitrarSEQwGA+Xl5ZSXl1NbW6vsbkKn0+Ht7Y23tzeurq7U1tbajjcYDMrhTbi6utqO1+msf95lDjIHmYPMAZmDjczBSuZgJXOwut3nUFFRgdFoxM3NTQJUcXNIgCqEEHceCVCb6vAA9XASiW/BjHUziVX2NatjA9TbhQSodqLHYgm3SwOcBqgxrCGd5+2DyvpgMt8hLO2oALUhKFUEpBGj2NPtax6pP7fzkNWOco7Kn+utGfkUz2md3HfDNbS5qPalOwmSY8h4Ioz85q5/B5IA9XZXH1TafnYWoDpRH7haFMGldtcONN2vNzy1Cz9tQadzmuT1aCOzWn+9xMXoXumHueEel63Ckxca76HJfc3GMzMOS/147a4daGickyZ5Pdqg1BbnKJq62QFqaWkpBoOBoKAgNJrGL9bcCOnp6ezatYsvv/yS4uJiZXcTMTExjBkzhsceewx/f3+Ki4ttx6enpyuHN+Hv7287PiYmBmQOMgeZg8yhnszBSuZgJXOwkjlY3e5z+O6778jKyqJ3797tC1ALCwvZtGkTkZGRjBo1StktRBMSoAohxJ2ntQHqnfReIQFq5yUBaqN5sRN5w7uEl778Guz+tzJIbMoacgbbr8hsEjC2z5qRTzGJcvDyuMa5Wg5s7e+t4X7WjHyK58i2BqLUB8g9q5u554HsGRMJmY1zWDPyKeJKrNebFzuRV8lwuqL1TiUB6m3OPlBEES62yBq84hCgOmtrh8TF6F7xw3IuHLVdWNlU26+nDECdcRizbBVeQ083jk9cjO5FqBn2KiZm45l5N3VNVuGKa7nZAeqNcPHiRc6dO0dpaSl33XUXkZGRAJw/f56TJ0+SkZHRqm0wevfuTVRUFJGRkeh0OgwGAxkZGZw8eZILFy4ohzfh6elJZGQkUVFR9OnTB2QOMgeZg8yhnszBSuZgJXOwkjlY3SlzcHFxaV+AKkRbJU5PwGCsA0DjokInAaoQQtz2Whug3kmaBKgNAeiyELYu2Exh/bjoOfb7e1sDz09yG34OYdyy5YRsT2B1WkMbQJwtSNWnzGfh1sZdSQPj7cPSpgFqy+OtlGOIncvamcOtJXyx/m+bw0kkvpXa+HOYosRvq+4byE/hZbv+hmvaKK+j7G8DCVCdcxY4Nu8GBagNgWYmvHrNc11vgGotz3tfufOyvi0GqFdHUTIAFrfqWd05JEC9gyhXZ7bE2dhlq/CahJOyvm1hLYmr2v0kdUNbDjuve/VpM1oboKp37cDlh9aHt6LRzQ5QTSYTtbW1aLXaZse0lslkoqCggIMHD3Lo0CGqq6ttKx+EEEIIIcStV1lZSUlJCXq93q7SjhA3kAXw1LrgqXVB46pGhUo5RAghhLhDpbL6HfjtumTWrktmSXwIx99KoiEbTUuazydhc1lr67d+sy52ZjJr58TVB6fJrLWtQj3EBv0U2/i1yybD1vmsOGx3SQfXHp+WlMDCrX3qr5PM2nVzibY/hR19ynwS3zrPuGUNY5OZEbaZhdMb78mq5fu2hqepxNrOs5xxuStJTDrU2O9wnebnJG6S6AAGYeLIZbvgsZs7vmh4OPIpLE/Uf0Zay+u0SsQoSsI92JvZulByzcgIBpkKeM9JeArwZloupzRBvBpbH5RHjGKSF5wqaSgR5E2wxsSRy95kNMzXYc5nyDZqeLhX/c8Ro5jkVU7q8YHsGeDHkVbOU4g722w8X4mGtA0OQaQm1B/KSzAnLkaXuQOvhs+u2fYHt0i761lcina3IpScjSZWh3l3K8NTQPt0NKpzqS2GpzAbl75g/qE+MD1TgqVvHB6J1h+1T0dDxiFMy1ahoTXzFJ1BQUEBWVlZGI3tj/YbFBQUkJSUxKZNm7hy5Qpjx45lyJAhymFCCCGEEOIWcXd3JygoiMjISAlQxc3xj3XJDp/V/7daOUQIIYS4Q4Uw7sXG1Zkh46cQTSr7DwPo0edCYEjjatCQ8TOJD7b96MRwfme/CjM4htgwyM+1Wz3q4Brj81PYmhbCuGX2ZYIVx9gcYsNWPdFzljvMMXbmXLt7atDSfUPa9s0QP9fuPCHEx8dBWro1ZNXrKaQPIbb+5uYkboqIUZSEe1N6JcNxdejxnag+29j4ySig1CsCy5hRzLMb5lwMGZFB5Oe0tOLUuqq0IeicZDyGqsUVoOlEfpZNfsAQ6zHK/U8jdASj4eHIAFJt887mlFcEJfWh6/P7jrFXG2F3/E5OxUbysDGXR7Jj7ILXieyJcLi4EHcuh1A0DsvSJzEkbHcYog7SgXc02hehZsCTVAx4koqlx7H0Hd2qEFWTvN66f2ozK04dLLsbdflxTK0OMGfj0tdA3cctnXsCHodHO5537asYthTj8or13jXdj1OTEI7nJH/qPn4bTfL6dgXF4uZKT09n/fr1rdpLqyXnz58nNTWVc+fOERoayuOPP87gwYPx9/dXDhVCCCGEELeIWq1Go7FuQ9muANVoNJKVlUVhoa2gmhBCCCFEu8h7hX0IqGQNDQu3ziexyQrOlhxixfQEEqcnkDjdvvxvc1oYr9dTGBZHbLNztJOfRz5x3G9fhheA4dwfqwxxW7pva3Bsve+GeSU4lusdNp5xYamsnp7AyynNhcPiZpgXOxFLZBC+FdnNlL21k/01fhkFlGqCeK7FJcMD2TPGWg7YWSlee2+mbbMFtIuJxPLEU2Q0d+7osViesA9Hj5Hfs+mq2FM5O3ne9lM6710x4RsQwRoAzvDIl42hcOTVUbwaUMV7+8rZM8ZaPlj12UZUOVU8PKA1QbEQd4C1r2JoCEUHbIAXd+CVud62MrORgbp37FaFrn2VmjQD2K3idGrZKrSxxZhaVY53Ah6jw7FkHGrFWCtNchzq8ixqm1t9mrgYXaZ19WuFcg4LXqi/7yepGPYq6l2jUaVtoGrgKmsJ4QFPUjHgfeq6j8Zzmf2BorM4duwYKSkplJaWKrtaxWKxYDQa+fHHH/nmm2/Q6XQ8+OCDPPnkkwQHB+Pm5qY8RAghhBBCdALtClBzcnL4/e9/z6ZNm5RdQgghhBBtIu8V1zBsZn2J2/Osnp5wzSBVnzKfxOkrYY5d6dsw5ahGbR1/M0Xb5mT/aVgJG0L8Emvp3uD6oFWC1JtvzcineCNAw6mcjfV7iLZCtoF8INizhf1moyN4WAO+DStF61d72soBN1MG+M20bbxXAYP8nPUPZE9Pb0U4eoZHMgso9Qqzrhatn5vSm5VVyqZ6A9kzwLoK9fmIYO7Drnzw8Suc0rgzSHGEEGI7VcPep65ch8vTilWXTkJK094sLOhQNfuvDGsgCuFo7Er/avoCfUc3DWoTh6P2NmDe67gCtnkTcI3UNR+4LluF1yvRWLY82ex+qzbLVtWvQt2Odmi4XQnh7dRmGFCFTlAeIW4DNTU16PV6Dh8+zJkzZxg3bhwxMc7+OyWEEEIIITqTdgWoslJECCGEEB1F3itaJ2T88vp9PpWlcO3pSTuoJzB+Ob9rsgrUmVaMDwkhMDeVNGepklJwKMFO53eI/WkQHNZYirhlIYSEwfGD9fudtmg4v6vfQ7XwYDoSod4sA9kz5ime8zKxN8OuBG5HUZb+bSj/i/V6rQ5rHXgTrFG2KZWTb2oa7s7z9ABTNaccWmFebCQPG7M7/v6FuO1tx1wEdO9Bw/8tzQUG8PZr5pcUBizNLnDfTtWwhtWtjR/TOeDcbioGTHPca/XhfqicBLXNailwXbYKr0n+1C19shX7mc62lu61X2Er7gg1NTWcO3cOk8lEnz59GDBgAAEBAcphQgghhBCik3H+dxMhhBBCiOvk4+NDSEgIGs01EwvRLD1bk1KaDwVDQgjkPHpbuGkNHgv1jUfoU1a2UMK3FeODxxMfq+eTBfYrXw+xIslZuDmcqfEhHH9rPlvtAte0pJUcD5vM1OZCWidiR8RB2kpW2Iex+SmsaFhlejjJsU/cXNERPKwxsTej5f1JnYoOYBAmjlxuNg1ptTUjx9aX1a0XPZbnvOBUSUPAGkOGbS9SayneQeH2x1hXkPqaSvg8G+uK1Evl+AZENu5fGjGKVwM0nLqk2Fs1oqF0b/21sg3k25UmnhcbxiAnoasQAmAC6u5A0WVbmGhdaRqOi6KMrebhfqgoxtzawLNFLa8m1SSvb7IXaUuBq3ZoOJa0DQ4BbXO0DaV768eaCwyoRy+uD5Bno4nVYclzEtKKLq+6upqsrCzc3d0ZOnQo3bt3l7K9QgghhBBdgASoQgghhLghRo0axaxZswgKClJ2ibbI3cxC2z6g1lK7ttWitnCzsbRv7My5RKettO0b+jemtFiStzXjY2cmMyPWut+obR4jhjsOqhcyfjlL4qmfk/WzmrmsXTKe1q4/hfrSxXPiOP6W3R6oC/TcP77xLPZ9Cw/GsaSt1xDttsbPGypyrxmezosd2xhEYg0dS8Jbd2xrnDJ68FxDid8nnsIS7uG4IjY6gEG2cNRa4velK/bHDOFhCnjpS7tw9PhO6/6lkY2lg/NzlKtsY8iIrC/da2tLJzKjgOBw63FvBFTxnv15hbhDaZLXN9nbU7vrWVy8czDZl7yt3+9UPWkV2oa2xMW4xeqwpO3G2DjyOoSj8qaZoNIarpp/cCzDqw7SOQS9jawhsCr2WVvZ4MaPY9lgTfJ6W+neBqaEaZiKotFm7sArczSqtPdbsYpVdEUN1Vbq6uro3bu3hKdCCCGEEF2EymKxWJSN13Ly5EmmTp3KlClTeO2115TdQjQxe/UqAAbcey9zfvZzZbcQQojbUGlpKQaDgaCgoBZXocp7hegMEqcncDTqLo5GNbvJ3h1pXuxE3vAucQwY6/c+fc7LrsFBOe99Zg0W58VO5I0Ax///n2oSRt4482In8ioZ+KVd/2pX0T53nbtA3KHjWFBRXVNHeVXTGKoz8NVpiDC7oHez8F+nKokq6Zzz7NQSF6N7pR/mpY4lc63t0ajsmig/jnGY81K2muT1aGN1tp/NW1pTHrcjzMYz827qBrzQQWGtuFE+D9fyRbg7a9clK7sc7Ny5U9nUrDFjxqBWO19jsGjRIjZt2sSGDRuIiopSdl9TTk4OK1asoFevXowePZq+ffvi4eGhHCaEEEIIIToZ52+HQnSwitQ0KlLTMFy6rOwSQghxm/L19SU0NLTF8FQI0bm9mbYNlZNVlM/vU+xP6vBpXJX5Ztq2Jv03KzwFGKSlQ0oFCyFaYe2rGBT7jTa2K/YobSY8pX5lpv3YmxOeAok9UJ07LeGp6HBubm6EhIQQERFBSEiIrEAVQgghhOgiJEAVQgghhBBC3Jae39eOPVqFEHemta9isC8pLEQH8ff3JyEhgZEjR+Lt7d3sSlchhBBCCNG5uPzP//zP/ygbr6WwsJDNmzcTFRXFqFGjlN1CNJGyfRsAAYMG8eDdg5TdQgghbkNHjx7lwIED9OzZE3d3d2W3jbxXiM4gZfs2LgUFcCmou7JLCHEdAkrKCNdfBlTU1lkw1pqVQzoFdzcX/CxqrrrA8CITQdWdc55CCMj0ceWsjysTJsYruxycPXtW2dSsfv36oVI5FJq22bdvHxkZGUyZMoWgoCBl9zW5uLjg5eWFu7s7arW62esIcaeqq6ujoqKCb7/9lo0bN7J3714uX76Mm5sbXl5euLq6UlFRQXp6Ort372bfvn1YLBa0Wi3u7u5Njv3666/Zt28f+/btIzs7m8LCQo4cOcLXX3/NwYMH0el0uLu7o9Vad9yurq7m4sWLbNq0ie+++46LFy8SFBRk+/9sA4vFgtlsJi0tjZSUFH766SfUajUBAQFN5tDa+et0jSXrO4qz52n/TM6fP4/JZMLX17dTrIgvKyvjp59+4uOPP+b06dOdYm4mk4mCggL27t3LJ598QmlpKW5ubvj6+jqMM5vNnDhxgp07d7Jr1y5KS0ttc3dxcXH4Z7F161aOHTuGxWKhR48eqFSqFv970No5tFfDn8m9e/dy4MABevTogaenJy4uLsqhQtzRZA9UcVMkTk8A4K74ifxxfMt/yRFCCHF7ePfdd9mzZw9Lly6lb9++ym4bea8QnUHDHqjZ4aHKLiHEdehRdMVhD9RKY61ySKfg5eHqsAdqYFWdcogQopM4FKi5qXugLl26lG3btvHBBx8waFDbvxBuNpsxGo24urrK1hZCOFFTU0NhYSFvv/02SUlJGAwGHnvsMX75y1/y2GOP4e/vz+XLl0lOTmbbtm3k5OQwd+5cxo4dy1133WU7dvXq1dTU1ODj44Ovry9qtZphw4YRGRnJ2bNnOXToEBUVFbzyyiuMGjWKiIgIAAoKCjhw4AB/+tOfqK6u5mc/+xmvvPIK/fr1w9XV1TbP2tpaysrKWLVqFevXrycmJoapU6cyevTods9/8ODBdk+iZSaTCYPBQGFhIe7u7vj5+eHp6dnk3132z9PZM4mJiWHMmDG2ud1MZrOZmpoaiouLqaioICAggOLiYtLS0njttdfo1asXU6ZMafcXVjpKZWUlp0+f5p133uHTTz+1zcn+C98Ngfq2bdtYt24d+/fv58knn2TGjBkMHjwYnU6H0Wjk4sWLJCUl8eGHHxIREcHzzz9PQkICbm5uLQaorZnD9SgqKiIlJYVt27aRm5vLokWLiI2NpUePHsqhQtzRJEAVN4UEqEIIcedp7S+b5L1CdAYN7ypCiBvDggoVbf6r500VUqNC79a55yiEaHSzAtTWfimwOVVVVWRlZeHn50doqHxRSwglZwFqnz59GDVqFC+//DJ9+/alqKjIaQBpH6C+//77+Pr68tRTTxEfH4+bmxs6nY7a2lq+//57NmzYwNGjR3nmmWeYOHEicXFxAPz444/s2rWLt99+m9DQUMaPH09CQgI9e/Z0CLjKy8s5cOAAycnJHD9+3BY4+fn5tXv+bQlQ8/PzOXToEO+88w6RkZHEx8czdOhQvLy8HMbZP09nz8TLywtvb2+8vb0dAuKbobq6mnPnzrF+/XpSU1N55pln6NWrF3q9vssFqNSHqAcOHCAlJYV169Zxzz33MG3aNMaNG0dAQABlZWXs37+f999/n3379vHv//7vTJs2jTFjxrQYntKGObSXyWSiqKiI//3f/2Xjxo22LwQ88cQTyqFC3NEkQO1KDieR+FYqEMK4ZXPhnfl8EjaXtTOHK0e23uEkEt+CGetmEqvs60DXH6AeYsX0lRy3/RzCuGXLiQ92GCSEEKITWbRoEZs2bWLDhg1ERUUpu23kvUJ0Bn/94hNlkxCiA2n1hXh08pJg/pdLCfT2VjYLITqpn89MVDY56KgA9ejRo1y4cIGRI0e2q3RiXl4ef//734mJiWHChAnKbiHueM4CVA8PD6KiovjjH//IiBEjUKlUTgNI+wD1H//4B4GBgcyYMYPnn38eNzc31Go1BoOBH3/8kXfffZdPPvmEmJgYfvWrXxEfH4+Liwvff/89W7du5eOPPyYuLo5f//rXPPjgg/j4+NjmaLFYuHTpEh999BHff/89ZrOZxYsXM3DgQCwWS7vn35YA9ciRI3z66aesXr2a+++/n+eee464uDiHeaJ4ns09k1ulpKSEPXv28MEHH/DDDz8wd+5c7r//frp168ZXX32Fj48PUVFRREZG3pDyxq3VlvAyOzubffv2sWzZMjw8PHj00Ud54YUXCA8Pp6SkhJSUFDZs2MCZM2d44YUXGDt2LNHR0crTNNGWObRHwwraDz/8kOTkZIqLi5k+fTq/+c1v0Gq1t/TPiRCdSbsC1LNnzzJv3jwee+wxZs2apey+o6QlJbA6zbEtek4yvxvm2Hbd8lN4eUEqsbbQUM/WhXdKgGoNT7F7rtbnLiGqEEJ0Zq0NUOW9QgghhBBCdLSOClCvl3xZUIiW2Qd+//u//0tNTQ0APXv25KmnnmLcuHH06dOHDz/8kO3bt7c5QDWZTBQXF5OUlMTatWvR6XT853/+J//5n/+JVqvls88+45///Cf79+9n0qRJzJw5k969e+Pu7m6bY21tLVlZWSxfvpyioiIGDhzI3LlzCQsLu675R0VFUVtbS3FxMSUlJZjNZiwWC2q1Go1Gg7+/P926daOsrIydO3eyefNm9u3bR0xMDJMnTyYuLo7w8HCHELU1AarFYrFdt7S01NZmNpsxm637wLu4uODp6UlNTQ3V1dUAaLVavLy8CAgIQKPROJTkLSkpsc3B1dXVtsq1IQitqKggKyuLjz76iF27dnHp0iUSEhJ44IEH6N+/PwA6nc5hdWxrzu/h4WEbU1paikajcbiXhvsICgrCxcUFo9HI5cuXMRqNtnt1dXW1jXFzc6OqqqrV4WV5eTlHjx7l1VdfRa/XExkZyZIlS7jrrrsoKiri//7v/9i9ezcGg4E///nPxMTE4OPj0645TJgwgZiYGAoLC9FoNLZnUFtby9WrVykpKcHDw8NW3tlisVBdXd3itVJTU9m6dSspKSlMnTqV3/72twQFBUnJeSHqtevtMDw8nDfffJMpU6You+4c+Sm8PD2BrSHLWbsuufEzJ478XL1y9PXT6ymkDyG2sDCE+CXJ1xeediH3K0Lp2JlziUZP2sEb8KyFEELcVPJeIYQQQgghhBBCo9EQHBxM//798ff3JyUlhe+//x6DwWALf9rK1dUVX19fevXqRXh4OGVlZZSWlmI0GqmpqeHChQucOnUKHx8fwsPDCQ4ObhIeVVZWcvnyZc6ePUttbS0hISFNxtCO+TeEmB999BG//vWvefrpp5k6dSrPPPMMv//979m1axcFBQWkpKSwadMm9u3bx9WrVzlw4AArV67kzTffJDU1VXnaa7K/7vPPP8/cuXOZNWuWbQ5PP/00v/nNb3jzzTeZP38+U6dOZerUqfzud79j7dq1XLlyBerD2nPnzpGUlGQbM3XqVH7zm9/w3nvvkZGRYbvmsWPH+Oijj0hJSSEzM5Pi4mKSk5OZN2+e7bhFixaxa9cuysvLW31++zG//OUvmT17tsO9/Nd//Rd//etfycnJoby8nBMnTvDHP/6RZ555xnY++zF1dXW2ObeGp6cnPXr0oH///mi1Wi5fvozBYKCmpsYWrpaXlxMeHk54eDiurq7tnkNRURHffvstL774osOzys7OZuvWrbZz/PDDD1RWVmIwGK55rZ49exIVFYWLiwt6vZ7MzExbYC6EaGeAqtVq6d+/P4GBgcquO8QhVizYTPCcZF4fH+LYNWxm0zZxnYYT22RFbwi9w6BQLwGqEEJ0dfJeIYQQQgghOqvS0lLy8vIwmUzKLiFEB1Or1bi7uzNkyBAefvhhTCYTp0+f5ujRo1RWViqHO2jY0/GLL75g8eLF/PnPf2bjxo2cPXsWs9lMWFgYAwcOxGw2c+nSJc6dO0dubi65ubmUlJQQERFBeHg4np6eTVak19XVYTKZqKysxMPDgx49ejgNUNsyf7PZTFFREZs2beLAgQNotVpGjx7Nf/zHf3Dvvfdy8eJF/vWvf/HNN98QHBxMVFQUvXv3RqvVEhYWRmxsLPfffz/h4eEO57XX3DPJzMykoqKCy5cv89NPP5GdnU1gYCCPPPIIkZGR1NbW8uOPP5KZmUnPnj159NFH8fT0JCsri++++45z586Rk5PDyZMn+eCDDzhw4ABeXl6MGTOGBx54AB8fH7766iu++uorMjMzMRqN9OzZk3vuuYeBAwfi7++Ph4cH0dHR/OxnP+Ouu+4iLy+P7OxsiouLqa2tpaysrFXnP3PmDGVlZeTl5XH69GnOnTvncC8VFRXs37+fkydPUlZWRlBQEI888gjx8fGMHz+eBx54gLq6Or777ju+++47Lly4oHyMLXJxccHb25uoqCgCAgIoLS3lwoULXLhwwfbny8PDg0GDBuHv749Op2v3HEwmE6WlpWRmZjo8q+rqagoLCzlz5gw5OTlcvXqVmpoa0tPT2bhxI5cuXeKuu+4iPj6exx57DHd3d/bv38+OHTvIyspCp9OhUqkwGo1UVVU5DfuFuFO1K0C90+lTNnE8bDJTm4R6zhxixfQEEm2f+WzNt+/Xs3VhAi+n6ElLshu3MIWGaDAtKaF+79NUVtv6Go+znSllvt11HPsaOFxjehKK6sP1rjVnIYQQQgghhBBCiNvf+fPnSU9Px2AwKLuEEB1MpVKhVqsZNGgQo0ePJjw8nLy8PL799lvKyspaDHbMZjPl5eX88MMPbN26lc2bN7N//34uXbpEXV0dISEhREZGotVqyc/P5/jx42RlZXH58mXq6uq4++67CQsLw9XVFZVKpTy9jaenJ35+frg42du9LfOvqakhNzeXjRs3curUKcLDw3n88ccZP348cXFx1NbWcvjwYfbv388999zDyJEjuffee21h3OTJk5k6dWqL+6i29EwavhSiUqnw8PBg5MiRzJkzhylTpjBgwADM9eWER44cyW9/+1t+/vOf4+rqSlZWFjk5OWRlZZGens769espKCjgkUceYd68ebz44ouMGjWKrKwsvv/+e1t43K9fPx599FEeeOABwsPD8fb2ZsyYMfzyl79k4sSJ+Pn5Ocy9oKCgTedv7l5CQkLIzc3l5MmTlJeXExERQWJiIs8//zyTJ0/m0UcfpXv37ly4cIH09HRycnIc5nEtKpUKT09PoqKi6NmzJ5WVlZw6dYpTp06Rk5NDSUkJ/v7+REVF0a1bN3Q6XYfPQclsNmMwGEhLS2Pbtm2YzWaGDRvGpEmTeOKJJwgNDeXixYvs3LmTM2fO4OrqiouLS5MvDgghJEBtB2vZ2MARMVxznWl+Ci9PX0l+vF2Z3zl9+GRBAisOOw4t3Dqf/SMaSgHPJTp3M3+rD0BjZ1pLA0McM9Yls3bJeCfXPsQG/ZTG6yybDFvnO1wnLSmB1bmTWWIbE8LWtxRlHtow51sqP520XIgecWeUMBZCCCGEEEIIIcTNt2/fPpKSkigsLFR2CSFuEC8vL3r16sX9999PTU0Ne/bsIS8vr8XSohqNhtDQUJ599ln++c9/8vHHH/P73/+eoUOH2vZ7vOuuu/D19eXSpUscOnSICxcuYDAY8PLyIjIykuBg295p16U18y8uLub8+fNcvnyZzMxMvvjiC2bNmsWzzz7L4sWLOXfunG0/1fZq7pnce++9eHp6gl2J427duqHRaGzhsUajISQkBD8/P7RaLd27d8fLy8t27ry8PE6cOEFVVRXh4eG2cyqfs7PVt63R2vM3lKulhXsxmUwUFBRQXl7uUL54xowZvPLKK3z11VeKq7eNu7s7/fr1IywsDIDjx49z6tQpioqKsFgshIaGMmjQINu+ujdiDvYawvnc3Fz0ej1Hjx5l5cqV/OIXv2DmzJmkpKTYVpo27Jnq5eWFm5ub8lRC3PFUFovFomy8lsLCQjZt2kRkZKTTzZNvb3q2LpzPhXjHPTmdSUtKYDVzm+xT6thuPd8nYY7j9CnzWXgwjiUNYenhJBLfghnrZhJrHcHWhfNJG7G8mZLBiv78FF5ekErssuXE278LKM7bujm3XeL0BADuip/IH8fHK7vb6BArpq/keGz75yOEEOLGW7RoEZs2bWLDhg1ERUUpu23u7PcK0Vn84/tvlE1CiJuk8GIu/T10yubbgrbMQKjWQ9kshOgAQ56eqGxysHPnTmVTs8aMGdPsypvWvtM25+TJk0ydOpUpU6bw2muvKbuFuOPV1NRQWFjI22+/zT/+8Q8CAwOZMWMGU6ZM4fDhw3z00Ufs3LmTwMBAiouLcXNzY+7cuYwdO5a77rrL6bHPP/88bm5uDv+/rqqq4tSpU/z5z3/m0qVL+Pr60rt3b7Kzs6murmbRokUMHToUX19fh/kBlJSUcOTIEebPn0/v3r2ZNGkSY8eOxd/fv93z79OnD/n5+bzxxhuo1WoiIyOJiopCp2t8JwoICKBfv37ExcWRlpbG+vXr+fTTTxk1ahTPPfcccXFx+Pj4OMy1ufnYPxP7MR9++CGDBg3i2WefZezYsezdu5d169axf/9+pkyZwpQpU7j77rtJTk5mx44dFBYWsmjRIgwGA998802T+ZjNZtuzqqur48EHH+QPf/gD4eHhXLp0ieTkZLZt20ZOTg5z584lMjKSK1eu8Nprr9GrVy/bNX/44Qen96s8/7Bhwxg3bhwpKSls3ryZESNG8Pzzzzu9l/vuuw9fX19++OEHzp8/T1lZGX5+fvz444/k5ubarj1ixAhOnz7NO++8w6effmprb+73FXV1dVRUVPD+++/zz3/+E09PT0JCQtDpdBw4cIBJkyYxY8YMgoKCuHjxIkePHm3XHH72s5+hUqmaPKu8vDw+++wzkpKSuP/++3nqqafQaDRs3LiRTz75hMjISCIjI4mIiLDN2c3NjdDQUEJDQ7l69SoLFy4kOjqaX/3qV07/XAlxp2pXgHpnv/xdK7hs0ELQejiJxK0h9eGo8/O1L0CtDxZtZ4HA+Pp+h2vacThva+fcdh0WoB5OspYzDpvc7rkIIYS4OVr7y6Y7+71CdBYN7ypCiJtP5e6JpbrtKxO6Ah+ThTJN82UAhRDtt3ZdsrLJgQSoQnQNzQV+06dPp6Kign/84x+sWbOGvLw8jEYjYWFh7QpQzWYzubm5rFq1ioMHD3Lp0iV0Oh1arZb+/fvzyiuv0K9fP1xdXR3mB1BeXs7Ro0d59dVX8fLyYvTo0fziF7+gR48e7Z5/WFgYeXl5vP322/Ts2ZNx48Yxffp0QkKsv+2sqanBYrGgUqlwc3Pjq6++YsOGDWzbto2RI0fe8gC1traW1NRUNm3axM9//nN+/etfM3LkSGpqajhw4AB/+tOf0Gq1PProo8yaNYvQ0FAKCgpYv349W7ZsITs7u8UANSMjg02bNl3z/Pfffz+PPPII27ZtazFAnTx5Ml5eXuTl5bFr1y6GDRvGk08+SZ8+fdi4cSNffPFFi+FlSwGqxWLBbDazbds21q9fz9mzZ7FYLHh6euLm5savfvUrEhIS0Gg07Ny5kw8//LBdc7APUENDQ4mPj+cXv/gFFy9e5JNPPmHNmjXExcUxefJkVCoVW7Zs4auvvmLMmDFMmzaNf//3f0etVlNbW0ttbS3Ul6nft28fy5cvJy4ujt/85jcMGzaMbt26KW9TiDuSBKjt0LrVmK0NI50FoW0PUPUp81m4VU/0nIbrKc7bXADahQLUhnu0hcJCCCE6tdb+sulOf68QnUPi9ASORt1FXs9AZZcQ4gZ6Ys/3qNw9qa0yUGaw7sV1u/Bwc6WnSkWZRsUvz1bSo6r5fduEEK13yteVL8LdJUAV4jbRXOD33HPP4eLiQmpqKtu3b7fthdneABXgypUrfP7552zcuJF//etfqNVqhg8fzhNPPEFCQgI9e/Z0uv9pbW0tWVlZLF++nKKiIgYOHGgLQds7//vuuw+DwcCf/vQn8vPziYqK4vXXXycqKgqVSsXFixcxGo24u7sTHh7OiRMnHEKyWx2g9ujRg9OnT/OXv/yFAQMGMHXqVCZOnMilS5fYtWsXb7/9NkOGDOGZZ57h0Ucfxc/Pj+LiYr788kv++c9/cuzYsRYD1LKyMvbs2XPN88fHxxMWFsaHH37YYoAaH2/9fXR2djaHDh1i/PjxTJ06ldLSUjZu3Mi3337bYnjZUoBKfYh64MABduzYwYcffkhhYSEBAQGMHj2aqVOnMnr0aCwWC5s2bWLt2rXtmoN9gKrT6Rg7dixz587lzJkzDuH6L3/5S3r16sWHH37IP/7xD3Q6HbNmzWLWrFl4eXlRVFTE5cuXUalUnDp1im+//ZaUlBSmTp3Kb3/7W4KCgtBoNMpbFOKO5PI///M//6NsvJbCwkI2b95MVFRUi//iuF2FqS+TsiUVc+xoBjX7ZYxulP20jc/zejEhxjHsS0t5i8Peo0mICQGucmrvv8gNHc3ouxtPdvXMv9ibF84jj9xNN4D8Q6QcgOETY7BWU7c/7iq7k7dR8uhy/vuhhnMozpt/iJTdJ9Ap5qxP38zeU771523tnNsuZfs2AAIGDeLBuwcpu68pLSmB13dfJXpOst09CiGE6MxKS0vp1q0bDz74IN7e3spumzv9vUJ0Dinbt3EpKIBzvcOp9PSQj3zkcxM+LmYzkZnZqFw1mGtNVFTXYbZw23y0Ghe8VCqMLiqii03cU1KLX41FPvKRz3V+Mn1cOevjyoSJLX85++zZs8qmZvXr189paEL9HqgZGRlMmTKFoKAgZfc1ybuuEC2rq6ujsrKSgwcPcvToUXQ6HcOHD2fYsGFoNBpb6HfkyBFKS0vR6XTExsbSv39/AgICbMemp6djNBoxGAxkZmby7bff8uOPP3LlyhWCgoJwd3enrq6Oq1ev8uOPP3Ls2DFbCdjRo0fTv39/2x6VSiqVCpPJxOXLl8nLy+PKlSvExcXh5+cH0K75Dxw4kPDwcNzc3Lh69SpZWVmUlJRw+PBhvv32W/bt20dNTQ3BwcH4+/vj6uqKyWTi0KFDlJWVUVJSQmlpKVqt1uHfTfbPs7lnUlhYiE6n49ixY5w4cYLAwECGDh1K//79yc7O5tixY+Tm5hIVFUVUVBTdu3fn+PHjnDlzhsrKSh566CH69u1LUFAQarWaq1evcvLkSds1Tpw4Qbdu3XjooYd46KGH6N69u21lr0ajISsri1OnTmEwGDh79iwnTpzg1KlT9OzZ03ZNHx8fPDw8rnn+Bx54AIAjR46QkZFBaGgo9913X5N7iYyMJDQ0FG9vb06dOkVVVRWlpaXk5ORw+vRpSktLbdcODQ2lqKiIgwcP8tNPP9na+/TpY3vOSiqVioqKCgoKCkhNTaW4uBhfX18ef/xxhg4dSs+ePaH+9yTFxcXtmkNkZCQ9e/bk5MmTlJSUUFBQQG5uLidPnuT8+fOcP3+efv36MWzYMPr164enpyeurq5kZ2dTXFxMdnY233//PV9//TUnT57E39+f06dPk56ejlqt5t/+7d944IEHHPaPFeJO5/zrdaJlw2ayJB4+WZDAisOKvsNJvJyiByB2wmQC01bafm7oX50WwrgJLa1ebasQQsKgUN94HX3KSj7JtRsybDzjwvR88k4KtlH5Kfxtq93cbuqc2yA/ha1p2K2uFUII0RXExMQwbdo0/P39lV1CCCGEEELcEdRqNR4eHrKaR4hmqFQqXF1d6dGjBwMHDrQFoyqVCpVKRc+ePRkyZAjDhw/n3nvv5a677iIgIACtVutw7IABAwgMDOTChQts376dzZs3s2vXLo4ePUpVVRXUh3c9e/akf//+REVFcc899xAdHc3AgQPRarXKqdmoVCp0Oh3R0dF4eXlx/vx5srKyKC4ubvf8fXx86N27NwkJCTzxxBP07NmTAwcOkJKSQkpKCt999x2XL1/G3d29yXnc3Nz48ccfOXDgADk5OU3m2ppnYjKZ6NGjB3fddRd9+vTBx8cHtVqNt7c3vXr14u677yY4OBidToerqysBAQFERETQv39/fHx86N69O1FRUfzqV79i8ODBXLhwgc8//5zvvvuOsrIyW3g6YMAA27N1d3fnrrvu4r777mPAgAHk5+dz7NgxfvrpJ0JDQ4mIiLCFxT4+Pq06/8CBA/Hx8SE0NJRBgwbRu3dvp/cSGhrKkCFDGDVqFPfccw9VVVUcPnyYy5cv061bN4f7VavVuLu7Exoa6tB+LT4+PvTp04e7776bwYMH2/58NYSnarWa/v37t3sOwcHB9OvXj3/7t3+jf//+VFRU8OWXX3L69Gl0Oh0DBgwgPDwcHx8f/Pz8+Ld/+zcSExMZMWIEZWVlfPrpp2zZsoUvv/ySH374gcuXL3PhwgVbWN6vXz9baC2EsJISvtcjP4WXF2ym0KExzq7MrrMxin5lqd2G1jaW8FXufxoYP5fYgysV57UeYwtWwyazJF7PQofztmbObXc9JXybPAshhBBdgslkora2Fq1W2+ILuLxXiM6goYTv0aiByi4hxA3SrcLApM/32kr4FpXXKId0ad4eGocSvrEFt1eJYiFulc/DtV2qhO+5c+d45ZVXeOSRR/jNb36j7BbijmexWKitraW4uJjS0lJcXV3x8/PDz88PlUqFxWKhpqaG/Px8qqurUavVBAQE4OXlhZubm+3YkpISzGYz9r/q1mq1eHl5ERAQgEajwWw2U1NTYxuvUqls13JW8tdebW0tZWVlrFq1ivXr1xMTE8PUqVN5/PHHb8j8lXNTqVQO57FYLHh4eODn5+dQxtf+eSrPSf0z0el0+Pj4cPXqVcrKytBqtfj6+uLl5YXBYKC0tJSqqiq8vb3x9vZGq9VSWlrK1atXqaurIzAwEE9PT1xcXByeZwNXV1fbscrg0WKxcOXKFa5cuUJdXZ3D3HQ6ne04V1fXJv+8Gtif38PDwzamrKzM9kyc3YuHhwfUVwaoqalBrVbj5uZmm4ezc169erXZe1EymUwYDAYKCwsxmUy4ubnZnlXDl2jsx7RnDhqNhitXrmAwGDAajVD/xYCGfxZeXl74+fnh6emJxWKhurqay5cvYzQaMZut20moVCrKy8vZv38/u3bt4tKlSyxatIjY2Fh69OjhcE9C3OkkQBU3xXUHqIqVso1CGLdsOfHBynYhhBBdhbxXiM5AAtQ2ihhFSWQQvg0/V2Sj2pfe2B89Fkt486W7m4wXdyQJUAVMwOPws7jY/nWRg2nAC1h/HVgvcTG6V6KxLyRnSXsfQ8J2uxZxJ+lqAWppaSn79u2jd+/e3HvvvcpuIUQXYbFYMJvNHDhwgCNHjuDr68u9997L4MGDlUOF6PQqKio4duwYmZmZGI1GHn/8cXr27CnVEoRQcP52KEQnEjJ+OWvXJTfzkfBUCCE6q9LSUvLy8jCZ5BfGogX5Kbw8PYHEhXbbDNjRp8xvtk/cItFjsUQGkZ+zEdVnG1F9doy92ggsI2MaxxzfWd+n+GQUUIqJvRfbFp7Oi52I5YmJ7Imwa4wYRckTT2Fx+Ixljd0QB9FjHceOGcU8xRDrdezG2N8TADFk2PVnRDv2zoud6PS8QghnZuOZ+SwuRbupGPAkFQOexJjmjyZzFfZFFDUP+2Feau2vGPAkFVtyUMU+iy55gt2oVkpcjC5zh+LY2Xhm7sDL9lmPR6Jd9zVod+3ASzHnBprk9Xbn3YHnsoaeCXgcbmxvci/LVjV7TtH1+Pr6Mn78eAlPhejiVCoVLi4uxMXF8eKLL/LMM89IeCq6LC8vL37+85/z61//mhkzZhAeHi7hqRBOSIAqhBBCiBti3759JCUlUVBQoOwSoqnczfzNfg920UkNZE9Pb0qvHCOyYe8IzvBIZgGlXmGOAWcTA9kzIAjfilweyVb2tSSG5wKa+8t8Oe85hLQ7eV45pN48z2q7scfYSxBvKMLOQZTwkm1MNqe8HIPhNSMjCL5yzNqfU86gcLvANmIUrwZU8d6XX/Om7QghRHM0yXGoy49jfOxtW5spYQN15eG42gWKpoQXqFpr+xEWvIDpHKgih9Pcvxmao33acSUrAIk9sGxpDGiNaeDySitD1MTFuPZVNlppd+1AG5mFsSH4HfAklQusfZrkqY3B8dLjEDvV7nqz8ZzkT91SxUpcIYQQQgghxE0lAaoQQgghbojs7GwOHjxIZWWlsksIhRDGxcdRuHUlW/OVfaJTiQjmPg3kV55xbM/O54hJw309WiiBHBHMfZq2rz5dMzKC4IpySpUd3dwbSwi3wptpX9uFq2d45FI5aNwZZDfm+TT78DOd966YQKurD1ljiPMqZ0ta/b0fz2avyYOI+tB4Ta8g8nOaD3CFEPYm4Bqpg6LLONap2E5thuGa4ai5wKBsurZlq9B0z8Fcrmhf+ypV9cEmgCkhFTM6VC3868xqAh4vRmM5l6PsqL/WcYzDXlXcH/X3DnUf1wfHa1+l9lzj9TTJcajSNjiGxuKW8vHxISQkBDc3N2VXq5hMJvLy8igtbfJfMiGEEEII0YlJgCqEEEKIG6KsrAy9Xk9Nze21p524QUbMZEasnk/eaU253kOsmJ5Aou0zX4LXTsJX2/y+p2t6BeFrKuHztqw+jR7Lc9oCFl+sVvZYmao5pWy7FaLH8hzZdqtyhRDXxduvxV9WqIOcha8tqV/V+c5uLMqudmpYRVr5g7JnAh6jw7FkHGrD/OolLsYtMosa2d+1U+nTpw8xMTF4enoqu1rFYDBw6NAhzp8/r+wSQgghhBCdWEt/JxFCCCGEEOKmiZ05l+hrlfLNT+Hl6SvJj7fbI31OHz5ZkMCKw8rBosNlG8gHgj2VS7O8CW5puVjEKCZ5walLbShvGzGKknAP9mY6P2aepwdognijNfufNhFDRrg3pVeym18xGjGKVwM0dnMuJ9/kzaTY+nuPjuBhSvg8O4aMcHhvX9tW1gpxZ9uOuQjo3qPJSlN1kE7R4kiTvB5N3xxMdqV/WzYBj8OjW72qU7trNOry45jsVqU2sWwV2tjiZuYQjsrbgHlvuOPeqrtm1/dvx1ykw+Xp+p8TF+PaN4e6BRPweLEf5necrVoVt9KoUaOYNWsWQUFByq5WKSws5O9//zv79u1TdgkhhBBCiE6sXQFqUFAQs2bNYuTIkcouIZyqc3GhzsUFlbpdf+SEEELcxuS9QjQazu/mtFzKN237Zgpj5/L6+JDGxmEzmRELxw8esh8qbghrWVvfgCFkRDe2rhkZRnALv/Gf18MPX1MB77V6hWYMGZFB5Odsa3a/1DfTttntfbqR9yq8ea7FEHUge8Y0hK1h5GdsxK+hHK9NDBkNgWykO1s+2+i41+uX2eQHDLH214e7g0ZGEHwlm+cjRlHSrjBXiDuT8ePjWLyj0dqCRWsw6dq9aXle7a7GIFIblErFgNbvD6rd9SwuRbsxtLCqU5O83nZ+14L3qXBaerde4mJ0Le1RmtgDFTpcXrmbOtv+p7sx9x2Nrn5vV+Nj71PXfbT1mq9EY9nyAubkqbgUpVK1drZd8NrKvVjFDeXr60toaCgajTLub52amhop4SuEEEII0QW1K80KDAxk1qxZjBo1StklhFMfvP8PPnj/HywYZ/0LoxBCCNFA3iuEg2EtlfLVo8+F6BHDlR3EjoiD3Dwnx4iO9mbaNl66YmJQeENY+BRxJdvY4jRJABjI494aSsvzna4kbWoge8ZEEHzlWJtK4j6/7xh77VeINnGGR75sCFwzYICzoDOdSFsoe4W4J57CMmZU/R6oyv5tPNKtvsRwmjcZkX4cybD2vXTFg+dGxjicWQihsPZVDEuPY+lbHyRm7sBr6GkMu4uVIzE+1hBEPknFD3crVnQ2T5O83roXqdOVoo1MCdNs569hKl6ZO/BcphyFtRTwK9FYtky75mpW8xb7gPVtTGkGVLGj0QKwnaphjfdUeWYxbrHFmB7LwePwaNhS37elGJcXFzdZpStuLpPJRFVVFWazWdklhBBCCCFuY+0KUIUQQgghhLhRWlXKV9xSytWfkccHEqGFUmO5cqi11K3GxJHLytWezYiO4GEN+Das9HziKSyRQfii4eHIp7B0SDBpXU16Cm/i7FbSOkonMqOAUo0fj0co+6gvA1xfYjg6gEEVubbVsm9eLqFUq7MLXoUQTq19FYNtleaTVDz2NppQfygvodmoasELVGzJgb5x11idORtNrA68o9HaVnQ+i4s3qGKfxStzVX2Y6ciUMA3TOVAPbRrQapLjUAPqSXaleSeFA+FoMndYV5iuvex0n1VTXtNg2GoCHi9aV6EaE4ejxq588ILTmK+xH6y48QoKCsjKysJobPabQkIIIYQQ4jYk7+FCCCGEEKKTaSzlm0Yfu/YQQsKcl+pNO5gKYaHYFfYVN1NEMPc1E5LO8/QAUwmfN1OKt4njOx3CWdVnG1FlFFCKib0ZG1E1u9eodR/W/Mqmc7gR1oyMIPhKRrMlhoUQ7TEB10gdloxDzZfQBThTggUdquYWnAPwNpX24eyAJ6kY8D515WBJe79NZYAb2K9UtX225AA5mAY8WV8mOAdLOahCHasvNRcMa5Kn4lK0m8qW9lwVt1R6ejrr16+nuLi5EFwIIYQQQtyO2hWgGo1Gzp49S2FhobJLCCGEEKJN5L1CONVQyndrqkNz7ITJBKat5GX71amHk1idFsK4CU1L+4qbY02vIHydhqRtLd/bemtGOpbfXTMygkGUk2or+xtDxhMT2RNR/78VK1ebjI8YRYZD+d+B7BnQzH1FN5TurQ9rr1ZT6hVWf63652E0dPg9C3HbWzYaF28D5r3N71cKwEA/VBiwdMD3JbS7FCtRl61C0xfMPzSU/Z2Ax+HmSvo6s52q3TmoYqc2rpBNXIxbrA7zbsXeqokNpXvrr7X2MhbvaDT119Ikx6F2ErqKm+vYsWOkpKTIHqZCCCGEEHeYdgWoOTk5zJs3j02bNim7hBBCCCHaRN4rRHNiZ86lSXXV4PG8vmwybJ1P4vQE6+ctmLFuOfHBysHiRpgXO9YWFFp/nshzXiZrKVv7gTSsTL1Rq0K9ea6hxO8TT/GctoCXPtvJ8w3d0QEMsoWf5eRrIxpLAjsbn20A+7LBTwzhYWM2qi8V9xUxipKG0r22Y7/GL6fKWmK44dzNrpQVQoA1PPRMtlulmbgY3aRwLGkb7PYXnY3nYcUeoE7HtZ+5wB+NrcTvDrwm+VO39MnGFaGJw1F751DXlhWiC16w7l/6Sv05X4nGssXunGC3n6rjXqmVS4+jqi8RrI0txjRMEboKIYQQN5HlShl1xzOp3ZVKzdoUjH9NxrjkXapefYeqeW9SOWsplc++RuW0BVRO/B2GsbMwjHoeQ2wChiFPYbh7AhV3T8Rwz2SuDnmKq8OmURGbQMUDv6Zi1HMYRs+gYuwsKv5jDoaJv8Mw5Q/Wc834f1QtWEn18vcx/t9majbvxrTnALVHTlGXnYe5rEI5VSGE6HAqi8XibHuOFp08eZKpU6cyZcoUXnvtNWW3EEIIIQSLFi1i06ZNbNiwgaioKGW3jbxXiM4gcXoCR6Pu4mhUi/UgRX1g+kaAXZxhKuAlZcjYIHoslnAP9mZsu+mlbufFTuRVMvBrWCUqOp1uFQYmfb4XlbsntVUGisprlEO6NG8PDT1VKso0Kn55tpLYAonBHCQuRvdKNCpbg4G6pdOahKLaXTvQ9HVsMzcJI2+gZavwGnqaioZVouKW+zxcyxfh7qxdl6zscrBz505lU7PGjBmDWu18jUFr32mbI++6QohOq8aERV9Inb4AS14BtXkFoC/Ckl+E5VIh5F/BYuzE72cuLuDXDXy7ofLzRh3eA3XvYFS9gnHpHYy6dwgqb53yKCGEaDXnb4dCdLA57yYx590k3j7wvbJLCCHEbcrX15fQ0FDc3NyUXUKILuzNtG2O+5M2F57SsJ/pzQ9PAQZpcbonqxCik1j7KgaH/USbhqcAxseU+5jexPC0fu/SxnK+QgghRNdkzsrB9Nm3VP81mcoZ/w/DQ7+hImoShtH/RfX0/8b4yjvUrdpI3ba9mNOOYzmf37nDU4C6OigqhbM5WNJPUrd1L6YVH1Lzuzeoip+HYdg0Kob/AsPE31M593Wq/5qMacu/qDt0EkuB7GsthLg2CVDFTXH1u1SufpdKxaXLyi4hhBC3qZEjRzJz5kwCAwOVXUIIccM9v+/WBLdCiNuLKWHaTQ1shRBCiOtRd6kI075DVK/eTNW8NzGMm0PF3ROpHPsCxt/+f9QmbcK8Nx1L7h3yO9qyCiw/nsX8+XfUJm3CuOAtqqb9EcPPf20tMTxtAdWL/w/j1j3U/nRBebQQ4g4nAaoQQgghbog+ffoQExODTiclc4QQQgghxJ3Jzc2NkJAQfHx8lF1CCHF9qozUfn+Uqr8mY/jFH6kY/guqHnwW4/N/pvaND6jbsQ/L6fPWlZqiCUtlNZZDGdSu+xTT/JVUPzEbw+DJGKa8RNVrSdRs+hLzaflGphB3MglQhRBCCHFDNJTw1Wjs9koUQgghhBDiDuLp6cmIESOIiIhQdgkhRJtYikqp/VcaVa+vxfDUH6iInkL1r/+buqRNWNJPQlmF8hDRRhZjDZajP1H30RfUvPIOlePmYrh7ApXxv6f6T6uo/WQflrKrysOEELcplcVisSgbr+XkyZNMnTqVKVOm8Nprrym7hWgicXoCAHfFT+SP4+OV3UIIIe5g8l4hOoPE6QkUBvgrm4UQN1jglWJU7p7UVhkwm5W9XV93M5RpVERclZUfQnSk7G4urF2XrGx2sHPnTmVTs8aMGYNa7XyNwaJFi9i0aRMbNmwgKipK2X1NJpOJgoICdDodvr6+ym4hhGiW+bye2qOnqT2WifmH03AySzlE3CKqoQNxGTkczYNDcYm+S9kthLhNSIAqbgoJUIUQ4s5z9OhRLly4wMiRI1v8ZZG8V4jO4Bev/lHZJIS4STzKDLiZapTNtwUfk4UAyU6FuCH+8I/VyiYHnSVAFUKI1rJUVFL73VFqU49iPnQSS2aOcojohFRB/qhHDsMl9h40P7sHVY8A5RAhRBclAeqdKj+FlxekErtsOfHBDT9vJnhOMr8bphx8/a4/QD3EiukrOW77OYRxDXMXQgjRKb377rvs2bOHpUuX0rdvX2W3jbxXCCGEEEKIjtZRAerSpUvZtm0bH3zwAYMGDVJ2X5PZbMZoNOLq6ipbWwghmqi9eAlzan1ouv8ElEp52K5OFXsP6pgoXEcMRhMbrewWQnQhzt8OReeXn8LL0xNIVHxeTtErR94GrOEpc5JZu876mRGr55MF89marxwrhBCisygsLCQrKwuj0ajsEkIIIYQQoksIDAykX79+aLVaZVerGI1GsrKyKCgoUHYJIe5QphOZVK/eiOFXr1I9egY1f/o75i9SJTy9TVjSTlD39scYE16l4uHfUPnff6fmX2lQJ2VJhOhqJEDt0kIYt6wxVFy7LpnXx4coB7VO8HheX3djVp92hPsVK2NjZ84lGj1pB2/HwFgIIW4PJpOJqqoqzLfjpnZCCCGEEOKOEBMTw7Rp0/D3b99e6cXFxaxfv5709HRllxDiDlL7/Q9ULV+LYcJvMcbPo/aNf2LZfxzMbS4OKbqSnMuY1++kZuZSKh7+T6oWvo1pVypU357bVwhxu2lXgKrVaunXrx+BgYHKLiFugOHENgl2Q+gdBoV6CVCFEKKrk/cKIYQQQgjRWd17772MHz8eX19fZVerlJaWkpKSwrFjx5RdQojbXO2RU1QvX4thzEyqf/0adWu2YTl5TjlM3Cn0hdRt3I3xxWVUPPKfVM7/G6bPvwNDlXKkEKKTaFeAGh4ezptvvsmUKVOUXaIzUZb5TTqkHNEoP4WXpzeUxD3ECiflgRNt/UIIIUTHkfcKIYQQQgghhBC3A/OFfIxrtmJ4ej7VU+dTu2Ybluw85TBxpysoxrx1L8a5r1vL/L70V0yf7MNSJmWchehM2hWgarVa+vfvLytFOrP8FF5ekEqsrcTvcsblrmw5RLUZzu/sygKvXTeXaCB6znLig5Vjb5H8dNJyIXrEcGWPEEKILkbeK4QQQgghRGdVWlpKXl4eJpNJ2SWEEFaGKoxb91A5aymVj83CtPwfWA6fUo4SwrnicswpX2P8/ZsYxsykatH/UnsoQzlKCHELqCwWixRa74ryU3h5wWYKHRpDGLfMGnKmJSWwNWS5456oh5NIfAtmrJtJrC1grQ9FlT/b6Nm6cD6fhM1l7cz2h5WJ0xMAuCt+In8cH6/sbqNDrJi+kuOx1zcnIYQQN9aiRYvYtGkTGzZsICoqStktRKfyi//6T2WT6KTcNO5QXqps7vKijC7kudQpm4UQQjTjbx9+oGxysHPnTmVTs8aMGYNa7XyNwdGjRzl//jyjRo1qVxnfkydPMnXqVKZMmcJrr72m7BZCdGE1+w5R+68DmPcchMISZbcQ10X1wL1onvg33CY9AiqVslsIcRNIgNpVNRt40hh65irbAeLaFKDqU+azcGsf6zH2p2mjDgtQDyeR+FYqhE1myZLx2MXDQgghOhkJUEVXkjg9gZ/69VY2i07mrqwLmHXdUBmuUm26fcJGD40LvUxqPCtrCKg2K7uFEEIofN/DjbXrkpXNDjoqQF25ciWff/4577zzDgMGDFB2X5MEqELcXuou6DFu3WMNTc9cUHYL0eFU4T1QP/4ArhMfRtMvXNkthLiB2hWgFhYWsmnTJiIjIxk1apSyW9wMzQSeVtYA9UJ8Mr8bpuyrpzxe+bOzMdehIwJUa5irJzBesbJWCCFEp9TaAFXeK0RnkDg9gaNRd3E0aqCyS3QSKrOZ6Zs/swWoBWVG5ZAuyc1VjZ9OYwtQXzhpUA4RQghh5/NwLV+Eu9+0ALW177TNkQBViNuD6XAGpm17qduxD1XV7fEeKroe9dg4NPEPo3lohLJLCHEDOH87vIaCggL+/ve/s2/fPmWX6BRCCAmD4wdbs99pc/RsfWczxM+97vC0I6QlJbBwq57oOckSngohxG1G3iuEEEIIIYQQQnRGNV/uxzBzCcanF2De8KWEp+KWMu9MxfifizGM/y3Gf+zAclW+fCnEjdSuAFV0frEj4iBtJSsO2zXmp7AiRW/X0Ly0pPl8wmR+2xnCyvwUtqZB9JwWVtQKIYQQQgghhBBCCCHEdbIYazCu/wLD1PnUvPAXLP86oBwixC1lyTiHackaqr46SG2tSdkthOggEqDerobNZO2cOI6/lUDi9PrPAj33tyYQPZzE6jQgdzMLG46dnkDi9PlszVcOvvH0B1MpDJvMVAlPhRCiSxkyZAjjx4/H19dX2dV55Kfw8vQExy8c3S4OJ5E4PYk0Zbu4YdaMfArLE/afsaxRDqrnOLb5cUKIO4d21w48lylblSbgcXg9HonKditN8nq8MnfUf5ofJ4QQQoimLPpCqt/5mMr/mI3pv5OwHDmlHCJE5zH0bswPDaO6qoqqSgO1JglShehoEqB2VcHjeX3dNfYmHTaTteuS7T4ziW3oUx5v/3OT4xo+17jejdQkzL21oa4QQohri4mJYdq0afj7+yu7bo7DSU7+u9H4ebmVVRmEaJ0Y4shG9dnG+s8x9pq8ec5JOLpm5FM851XOe/VjX7riwXNPTGRPhGKgEOIOMRvPzB1o+irbFRIXo8t8FhdvZYeVJnk92lioW/okFQOepGJLMS6vtCaUFULcSGq1Gg8PDzQajbJLCNFJmE9mUfXn1RjGzaF25UdYzssvG0UX8JjtN/3U1dVRXV1FpcGAyVSDxWJxGCqEaB8JUEWnFzJ+uZMwtxOEukIIIVoUFBREv3790Gq1yq6bw/4LQcsmE0gI45Y1/jfk9fEh9V8gkhLxoiOkE7kv3e7nMzySWUAp3sRF2zVHjGKSF5zK2cnz9U1vpmWw16Th4V4xdgObETGKEodVri0FrzFktNgP82InKlbN2n1GOplPxChKnITCRI9tYUXtQPaMeYqS2IEOrUKICXgc3oFX5uhr/MXcGrB6vRKNStllMxtNrA5L2gaq1tY3LXgB0zlQj15Mq2ObxMXobCtYd+C1azY0Wdmq+NSPaVn9PTiMbbj/xk/TsLf+uGb6Ncnr8TrchvsT4hbQarX069ePwMBAZZcQ4hary86j6s//R+WkedQlfwblsp+k6BosvXvC2PuVzZjNdRirq6mqNGCqkSBViOvV8t/ThBBCCCHaSaPR4OHhgVotrxviDpVtoMl317u544uJ/Kv2jWfINtr/3Lw1vdzZYlvlupGXrsDDkYrA0hayRjDIvt2JN9O22a2arf9kFFCKib0X7QLhhoA0MoimRbljyAj3YG+G9fj3Krx5zi58nRcbycPGbPzSzjgcJYQIR+UN5i1PUjFgN2Zld4PEHqgwWFeWLj2O01+DJfZABVjytjs0mwva8IvgZavweqUf5oYVrAOepOKxtwEwJUxrbGv4LD2OBQN1H1vHtESTHOfklw/hkPF+4/m25KCe5BiSaneNRpVWP2ZLDupJq7B9LStxMW6xxZiGvYoUrBOdmb+/P9OmTSMmxskXk4QQt4S5sISqNz6gavJL1CV/CnXN/ldYiE5JNTYOvHXKZhuz2YzRWE1lpQGjsRqLWf6MC9EeTf8OI4QQQgjRAUpLS8nLy8PUmffhyE/h5Sbl4A+xwr7c78IUGov96tm6MIGXUw6xdWHjGOseqo7HOeyraruO9XjbuZMO2Q2qpyw97HD95qUl2Zcodr73qT5lvsO5W7P3q+N5lc9KcT92/WlJ9ffncD/K42ny3K71vBvm7Div1t3LTRehI1gZll6tphQNwd3s2hhIhBZKjeX2jU49v69x5SrAm2m5nHJY5TqQPQOC4Mqx+iC07db0CsK3IpdHshtaYsgI9+ZUzkZUOU7mGB3AILvxz18soFSrYx4AMTwXUMV7DqtzhRBWb1M54EkqFyjbFda+imHAtMaVpc6svYwFUIVOcGhWB+mg6HIrAsbZeE7yp27pNa5jR/t0NKpzqdceXx90ms8pO96mKsEu8F2wm7py+3uYjUvfHGobxizYTV25P+r6fV21T0dj2fICrfz+iRC3jK+vL+PHj+fee+9VdgkhbjJLZTXVqzdZV5yu3iwrTkXX1M0TlZPVp85YzGZMNTW2INUsQaoQbSIBqhBCCCFuiH379pGUlERBQYGyqxM7xIrpK2FOY6nfGWGbWagIMQu3boIXrf1L4kM4/lYCidM30bu+RLC1TRli6vlkwUrbcWvXzSU6baVDiKpPmU/iW+cdSg3PCNvMwmYC0QZpSQmszp3MElvJ4hC2vpXqMEafMp+FB+Psxkwm/62Wg8e0pARWM7exFPKcPnyywD4knc8nYY39S+L7KE6wksSDMXb9OBzfnuf9u2HWQHp/iF2J/zlxHH/LWTh7K8WQERkEVzLsgkgg+2u2VMCg8MZVo/NiI3lYU86WDlmheYZHvtzY/tWeEaOY5KVYfUo6kZ9tJPK4XVMrrRkZAXblioUQN8rbmNIMqGKn4lEfMLJsFZq+bVghWp5F7bXC0AaJi3Ft1bkn4PGiNeisU3Zdj2Wr0LD72uGzEEIIAVgsFqqSd2CYNI/aN5Ihv0g5RIiuY+z9WHq3bU87i8WCqaaGqkoDxmoJUoVoLQlQhRBCCHFDZGdnc/DgQSorK5VdnZY+ZRPHY+c67IkaO2EygbmppNmFc4Hxc217cIeMn0K007ZU9ivCyeg59nt3D+d3c+IgLb0+HD3Ehq16xRiInTnX6bls8lPYmhbCuBfHE9LQFjye1+fE2Q06xIatNBkTHwvHDzpZBUvDeeOYMXN4Y9uw8YwL05N2UA/o0edCYIjtjISMn+m4N3nYZJbYHR8yfq7d8a1/3sROcTxv8Hh+N77xugyLIRo9F1qzVLdFze8u2CoO+5OGkZ/hPMh8fl99mdv6sW8EVPHeZ+0MGaMDGEQ5qe0IN51puvq0Fa5WU+oVZttrdU2vICjP583osTxHdruCVyFE25kSpmFMA5dX6vcMbcOKUnWQDkvGIdS77PcktSuXq9Da1afaXc/iUtS6oFOTPBUXb7sVp+RgKQ/HNbl+Reqy0biQRe3a2XhOAlN9eWEhbjQfHx9CQkJwc3NTdrWKyWQiLy+P0tL21IUQQlyv6m17qJzyB+r+vAbO5ii7heh6Hmvd6lNnLBYLJpM1SK2pkToeQlyLBKjipjC7uGB2cUGlvs5fTAohhOgyysrK0Ov11NTUKLs6rYt6vXXVpH1J2QWbKVQOdCI4zC7QcyqE3sohISEEch59PpCfRz5x3G8XJloN5/5YyM9tJh3U6ykMiyO2pS+g5ueRj55PFjiWvV3d0rJWvZ5CUllt/yymz+eT3IYBIcTHx1G4dX6zJYMJC20MbAEIISQMCvXWe2nt87YPaW3yU3jZdtxKOiajc7qzYOtlf42fbS/RDBjwFJYnJtqCRasYMp54iknGY3Z7jlYz6YmnKIkdaD/w2iJGURLuTemV7PaFr03EENdk9WkrZH+NX04VD0daA+HntAUsTvO27ot6MZ15sRPrQ+WnsNjtjSqE6EgT8Di8A21Qqt0+pamoXtmB167ZysEKE1B3B1Xss7j80LjHqelcOJrDi9EohzMbl1asPtUkr0fT/TjGloLOZatsga117vYlebdTNWw3lthnGwPhd15FvWs0qrTdGBMXo2tF2CvE9YqIiGDEiBF4enoqu1rFYDCQnp7O+fPnlV1CiBuodk8ahul/ovbllViO/aTsFqJreng43He3srXNLBYLNUYjVZWV1NXVKruFEPUkQBU3xbr3/8G69//BgnETlV1CCCFEpxIYb1ca1vZxXBXaNcUxo8l9JbPWfoWpUphdWWC7z+sNqz+HzWTtumSWxJ+vD1qbCVJb0J7nnZaUQOKCVGJtpY7nYtsCtNM4wyNfHmOvScPDvRpDwzUjIxhkKmCx/crU7K9ZfMWEb0CErazvtcyLnYglMoj8HOerXNtjXmwYg0wlfN6W1acNju9sDIS//JpBIyMIvpLBI93G8oZ3CS99thHVZ8fYq40go/P9wxKiy2tYvem4KvNtKrfkQN+4xrK+LTnnuFLU+PFxLN7RaJbZD2plud9lq9DGFmMa9mrL+68ueKEx8P3hbrwyd6BrWHEKtn1irWOmUTVwFZrux6lJCMfzlX6Yl1r7jGn+aK4ZFAvRPiNHjmTmzJkEBQUpu1qlsLCQpKQk9u3bp+wSQtwAdZkXMbz0V6r/aymW1GPKbiG6trH2laauX11dLVWVlVLWV4hmtCtADQoKYtasWYwcOVLZJYQQQgjRJp3pvaJXSAiFB9Md9t+8kfQHUxtXjwaHEuy0VO8h9qddY4WrsuQtoM+1W+XQ7LlbEBLStJRuM0LGL68PMa91Deu9RI+whrbte97151CUOu6czpBtBLQ65gEwkAgtYDTwpmLkm5dLKMWDCIfVqs6tGdlQ9rd9+5I6N5DHvTWUluc3mVubRY+tX4V6hjV+3py69HX9Oc/webmJYM82rrQVQlyTOkgH5SU0+bXXgtOY0aFq8f922zE72wpu7WUn6/In4BppLffbfDA6AY/R4UA4GtsK0R1o+gJ9R+OVud55oLvgBYxpBlSRw52segWYjWf9KlTTsrtR25UQNu3NwtK9RzPHCXF9fH19CQ0NRaNp35+wmpoaKeErxE1gqTFR/c56qqa+jCXla2W3EF3f0IHw6Ij/n717j2v6vvcH/koghBBE1IIlQpVaa4UNXRWXsu3A0WldrcXibe6Mw6jdHL1oe+wRV3vmz3O0w546q70wN1vm2OYUpU099ro63YVmoq2yqbXWYguEFqpQ5BYSkt8fuX3zIYEkXAzk9Xw8vo8tn88n33xDvXzNK5/3WxwdECZTFzo72mEyDZ8KYkRDIaAANS4uDg888ACysrLEKSIiIiK/BNN9hWZ2BuJqD+IZnTTSO4kdxV76hPrFgMMbJDs063V4ptyAuNnp9jK3s7AiR4OqXYUol4SW+uKdqEpcihU9Svva2fuSHn5O5woi7ed2sZUBrtrlvkPUoCt2ey03CenQiucFoC92nMOA8mL3uR70O7Fe8rPUF+9ElaRMcWA/bw0mJrqXNLadNxiJgakYqLqsGz8GsehAdR+7P/dk2krkPhZoz1RvkhNwu8KE9z7v727WdFvp3ouO0JSIhoKloQ2IGdPzH/hFt0GONlj7+K1taWgDxAAyfzxk4nPzZ0Ee0wbLUUefUk9eQcdMVylgV0lg2y7X1im+9WUVKd+cB5l+f0DPJeoPk8mEjo4O7swhCmKm/zuOtmWPwbxzH3CtXZwmGhn60fvUFxaLBcbOTltZXzPL+hIh0ACViIiIaERKyMZTRUuB8kJJX84yTFzcS5lbn2mwaI0G5ZJen8jZ5iqHa9/JuTUHbr1Kd2MtSrZmC71EpTTI2boNi3AQGx3nfg54ZI17aR9tQSlWa917mm40pPeyi9PDefNyUa7JhtaxpFY6txNYU4pHpUGvdi1yDK6f5W59BlbvLXA9P6CftwY5D7k/593Z17+E7zrtvT1K0+7JnI45iha8eNzVU/T+TxvQrIjHE9J+p8lZeGKcAmi90kcoau9R2s9wcp323h69SNeNH4PYQMv3SuxxlO61n+e80YRpN2bZA+N0rBqnQH17H0kOEfnNlFsBC5KEMrYPI2pJEtBXuV3H82PSEOEsn7sYqofSIJPs8gQAxZzJkHk7X9HziPbYM9UzRenz7jtR87cgQutld2uRo3SvPbi90ASrpDSx8rtpkH3xec/nEQ2AhoYGXLp0CUajq0MvEQWH7n98hPY1RTA+uh04188bWaJgNjEBWPgNcXRQdHeb0dHRji6jEVZrz3okRKFEZuXvAiIiIhoEmzdvRllZGfbv34/U1FRxOrTU67B+QwW0RcOh7OzA0Bfbw9/eeqwGkfy8XJxOvRWnU3utc+ldchaaUuIRKx0zNeCxtzyFnek4tzAZ0yQj52t8KMfr6TUcPL1WchaaUsbgvXMvOwNNYCremT8dCZ+5v96ezOVYhWrIJGGvR2kLYE0CXvSwA3ad9l5bv1PhOvZkLseqaNv/b75yJuCerTKLBXkHj8CiHgVZ2zU0fDkyPsiOCJdjjFqBm0xyRLV34cGzbeISCgkPI+riPODQPW59SHvI3wL145NhedLTLs7FUJ26D2ExrhGr/iW0OULHPtmuwfkt64/fRqtbT1VA+earUKDnuGMuvMH76/V4btHziF6S5LbG4un9e3vP0ue3VMHYV79VGjFeS1Li9aRIlOwtFafcvPHGG+KQV/Pnz4dc7nmPwSuvvILKyko88MADmDBhgjjdp7Nnz2LFihVYtmwZNm3aJE4TUQCsLW0w/uoQul/SwdrFP/0pBPzoXuDHS8TRQSeXy6GIiIBCESFOEYWEgAJUo9GImpoajB49GnFxceI0ERERkc8BakjcVzBADXr9DlCHjXScWzgOFR4C0GDHAJUomC2G6tQK4DlPwS7RwBrqANXXe1pvGKASDSzTobfR9auXYb1UK04RjUzRKqD0v227UK+T8HAFIiIiIA8LE6eIRjTPd4d9qKmpwbp161BWViZOEXn0yK9+gUd+9Qs8d6JCnCIiohDH+wqiIZSsRkKfpYKJiPyVBBm8lPYlIiIaAN0ffoL2H/8PjBueZXhKoWVBxnUNTwHAbDahvb2NZX0p5AQUoBqNRly6dAmNjY3iFJFHX/71b/jyr3/DtfrPxCkiIgpxvK8gGkLVxzCmrzK9RER+exbtLKFLRESDxPiH19Hx70/A8g7vYykEfSdDHLluurqM6Ohoh9nMuz4KDQEFqERERER9iY2NxYQJExARwV4ZSMjGU3tDp3wvAGgLSodN+V4iIiIiIgo+1sYmtK/fAdN/FQNXvhSniUY865xZwNeCq82MpbsbnR0dMHZ2ilNEI05APVDZv4H8lZ+XCwC4Nede/CQ7R5wmIqIR6PTp07h8+TKysrIQGxsrTjvxvoKCgaMHantkpDhFQSTjVJWzB+q1drM4PWzFRIU7e6DO+ILf5iYi6s2XETL2QCUKAaY3/gbjz38LVNeJU0ShY9saYN5scTRoyOVhUEZGIoy9UWmEYoBKQ4IBKhFR6GlubkZbWxvi4+OhUCjEaSfeV1AwcNyrUPCzqEdB3nZNHB72bjLJ8anCIg4TEZEXwyVAvXjxIh588EHcddddeOSRR8RpIhJYjV3oeHovLL8+LE4RhZYZtwIv/VQcDToymQyKCCWrj9GIxACVhgQDVCIi8ob3FRQMLnxeLw5RkGr+8hriR+I/zr/4ErGxMeIoERF5MeaWZHHITbAEqHV1dSguLkZ6ejqys7PFaSKSML9bhc6f/wY4/aE4RRR6CvOAFfPE0aClUEQgQqmETCYTp4iGLQaoQ8qA8o2FOJy41seeYPb1tQC0vj7HO31xLnaj/+cJRP8D1JPYkbcTVc7HGiwqCq1eckREIxXvK4iIiIhooAVLgGoymdDQ0AC1Wt1rWwuiUNf5/H6Yd/4e8P+jaqKR56YbIfvDVlgjleJMUJPLwxChVCI8PFycIhqWPN8djkAGXSHyN+pgECeCmL7YHrbuLb0uoWfwsIWnWFNq+1nsLcVqrQGHNxSinJtFiIiC1unTp6HT6dDc3CxOERERERGFBIVCgQkTJjA8JfKi+4PL6Lh/M8zP/I7hKZHDndphF54CgMXSjc6Odpi6usQpomEpZALUoXcSO/JyseOUdEyDnK2+hqEGGGqBOI1GnAhJd6wpxaMzXY+1BWuRBgP0J4ZTJE5EFFoqKyuxb98+XL16VZwiIiIiIhoWFAoFVCqV1x2qfbFYLOjo6IDJZBKniEKe6c0KdKz6f+g+7vYBKlFIs6pVwKJ/EYeHFaOxE50dHbBYLOIU0bAS2N0f0ZCaBa0kPLXRYGIi0GhggEpEFKwaGxtx6dIlGI1GcYqIiIiIaFiIi4vD5MmToVQGthPIaDTi0qVLaGhoEKeIQppx90EYHyoCGviFWyIp2YI7gMR4cXjYMZtN6Ohoh9lsFqeIho3QDVBPFSM/rxj6eh3W5+Ui33647xg1oHyjay4/T1oy1rbD1DVXDL1j6lQx8u39Oqt2Sc9rO996nSv00xdLz2FfV6/D+jxb79PG8kL36xKuN7/4pPNcDgad7Tne1rjPS67b4VSx+/OHWeljIiIKDiaTCR38xiERERERDWPp6elYuXIlxo4dK0755OrVq9i3bx8qKyvFKaLQ1NmFjg07YXr6N+IMEQHAwm+KI8OW1WJBZ0c7uvjFehqmZFar/8XlP/roI6xbtw7z58/Hgw8+KE4HJYOuEBtPZGDr1mxoYA8Jd1UAiUudYwZdITaWT8LqvQXQ2sPN3VjrLLlr0BVDP7sAOQnu/x+OtbWuc0n7drpKzxpQvrEQ+tnb8FS2xuM17UCBfb37WsAenm6ogLZom/11bWsOJ7quUV+ci936DOd7AE5iRzHwaMEs+xwQl+M4Z8/n234GwCLna3g6p//y83IBALfm3IufZOeI0/6r12H9hoNIEEr7EhFR8Ni8eTPKysqwf/9+pKamitNOw/G+gkaeh3c/Lw4RETmNq28Uh0aMlDa/PxIgCgrL/3ezOOTmjTfeEIe8mj9/fsAlevty9uxZrFixAsuWLcOmTZvEaaKQYjr3Mbq2/BLWynPiFBEBwJx04Om14uiIEBYeDqUyctD+viUaDAEFqEajETU1NRg9ejTi4uLE6aDkKazM33XZLSh0Dz09BJi9OVWM/F1wDy77CFDFgNZdz9fXF+eiXCNcj/R1ewSs7nqGvOJ1e7pmeHkv/hnYANV2PVVabz87IiIKBr4GqMPxvoJGnvy8XFj4Dzki8kAeApUUwv3+VIDo+jLLgJK9peKwGwaoRMHF+PpfYdqyhyV7iXrz9CPAnJH7ebdcLkdEhBLhCoU4RRSUAgpQhyPPAao08ETPoNCxSxWed1/admtKi9sKOz97hI5CKGrfRdkIjRDkeljr2C1aK13jYH/dU8XIL9e4B6QSHgPbHgGsATke3qvH8NYPAxagetg5TEREwcnXAJUoGOTn5eJ06q04nTpVnCKiEDbj7AXMOPshAKC104w2Y7e4ZNhSK8MQHRkOAPhOTSfuqmFpNRoeXktS4vWkyCELUJubm9HW1ob4+HgoAvjAlwEqEdBRfADdP/+tOExEUtOnACWh8feEIiICSmWkOEwUdDzfHZLNzAKU7C3F1pzL2O3WL9TW/3TjiQxs3VuKkr2lKFmTIT67bwnZeGpvKUrWTMLhDblCj1XP0tbYX8/t6Bl4jkQGXSHyd1UgLmcbShieEhEREREREdEgu3z5MiorK9HW1iZOEVEfrB1GtBc+w/CUyBff+YY4MmKZurrQ0dGOENnbR8MYA1QfaLK3oWTvWqShAu+eAnCqElXIwOqBCvFmFqBk7zYsSjRAf0K6o1VKA00iUHXipDjhotEgrrYC+j5CWK8SJiDB8R7dnMS7eiAhcUDebUD0xbnYWG5A2prSgHfBEhERERERERH54/jx4yguLkZj48jthUw0GLovXEb7qk2wlB8Vp4hIlDQeyM4UR0e0brMZnR3tsHSPnAovNPIEFKA2NjbihRdewLFjx8SpEcSA8mIdPMaZGg3icBkGZ1B5Ejt2VbivgQYTE4H6Wo9nAADoix07Wn2jnZ0B6HdihzTgrNdhh87+GgnZyNEacHiD9LwnsaO4l9DVzSysyNGgapf7Tlh98U5UJS7FigD7n/ZbvQ7letvu20B7sBIRUfAKjfsKIiIiIhqOmpubUVdXh66uLnGKiLww/+19dK7eAmvlOXGKiDz5Tgag9L9M/HDX3d2Nzs4OdDNEpSAVUIDa0NCAF154AcePHxenRpbag9iYl4v8vFzkS/uZJmTjkRzYy+7mIj+vEnf0KOGrQU5OBhrLC5Gfl+seejpV2EsD28r3uvqdejGzACVrMlC1y/GcXORvMOAOyXO0BaVYrZWedycw2/fG05rsbdjq9t7sfVMHardtAAwnKtB4PQNcIiIaVCFzXxF0DCjfmIt8n79o1T/64lzkb/Ty5TQKeXsyl8O6sOdxLk2yKDkLTcJ8k5Y9a4nIYTFUp15F9EXJcWoLen4U+TCipGucx/NQikuJiMhvJt0xdP54K6x1DeIUEXlgjYqELMR2n0pZLBZ0tLfDbDaLU0TXncwaQKHps2fPYsWKFVi2bBk2bQqNxsbUP/l5uQCAW3PuxU+yc8TpXhl0hdhY7u3jVg0WFW1DToI4TkRE19vmzZtRVlaG/fv3IzU1VZx24n3FIKrXYf2GCmg9/l1pQPnGQhxOXIuSAt+/bBUofXEudtcuxdbr+KWs3uTn5eJ06q04ncpA7nrYk7kcq1AN2fFKccppnXYB7vr8Dcyttg+kLYA1KQbNV85gjP6CsNoD+3o3pgY89tYxbAcApOPcwmRMc03i6LmXXa/nwZ7M5VgV7T7m/Xrs5291f5/rtPfi6XH2iMftelzPQc0BpFQ5B2kIzTh7ATPOfggAaO00o804cr4dr1aGIToyHADwnZpO3FVjFJcML/lbEDXnJNpzX7EPPIyoi/Mgb6mCceYTMDkX2sZx6B60b3AO+kxRug9Krdo18PHbaL3zWcmKxVCdug9hwh83Fq+v13N9j7X5W6B+PA0yyRBQA9OUB+H4r+Z2XQP8noPNa0lKvJ4UiZK9peJUD2+88YY41MOCBQtgsVggl3veY+DrPa03vNelUNL5q3KYn/q1OExEvVnyr8DGVeJoSIqMVCFc0fPrb0TXi+e7Q6IgYutBW+rl8PSBMBERBYPp06cjOzsbsbGx4hQFBQ1ytpYOSXgKe5WM61nRgoa/7XpJeAoAVW/gxVYgNiYB6yTDvTI14LEjByBzHNKwMlmN+hrX3GNXgDkp9+KdZPdTiJqvnHGd78gBL+EpsE6bKAln7ZKz8MS4Drx45ABkR87gKOLxhGRX7Z7MZCRcOcPwlMgXJU9IwlMAeBbth2qAmMkIz5cM95Mcl2Cccg9ap9yD1ilvw3LzPES/+bC4DJZDjjW2w3twmQSce8m19lAN5EteRVSRuK4GJsn5WiXhKfK3IEJ71T7/ErqRhojSxc5nKt+cB5n+pV6uYeTp7OwUh3plsVjEISLyU+fPXmJ4ShSIe0J396mos7MDXcZh/qU+GlEYoBIREdGgSE9Px8qVKzF27FhxiohIYiqSlUCzsUWc6NN5o2t/VV/WRanEIXfVxzBXElRu19fiPBRIGCVdJGW7bp/Yg9Lzre7D68aPAa5U434AwAXM/awFsUr7NrTkLCxRNmCLl0CWiHxwoQk9Sm7lj4cMbbAG+FvLmCvd2fksTPo24IbxklLBSZAJu0979yw6pMHvhrfR3QLIJrgCUEwdI+w+daeYMxnQv20PVF9Bx9s1kMUn2SbztyD8hip0uYXLoWPBggXikJu+5geCXC6HSqWCgjtqaATr/M8dML8Umn/OEPXLv84CvnqLOBrSurqMMBr9+yIU0WBhgEpERESDIj4+HpMnT4ZS6WvCQEPL1gN1vc5RJt/x+KStN6q9F7qtj/tJ7HD2Vxd6u9frsD6vEOX19p6qjnVCb1V9sZcxST/48nr7xKliybjkkPRQdX+ut37zNNJNUyoAY5uk5G0f/Fnro/r2vlKYqXhnSjzqa95AhTjl1VS8M2UM3rsoLedLRH6bOgYyXIWlRJwYbIEHtF61NMH/PZKLoXpoMizPSUPf0PHll18C9pBUDEqlY451g0WpVGLy5MmIi4sTp4hGhPYf/BTmV/4kDhORD2SLviUOEQBTVxeMnR3iMNGQY4BKREREg0KhUEClUnntJ0XBqbG8DHjIVip/a44GVbtykZ9XholF0rFi6N2eZcDhDTudzyvZuxZp+p09AlMpfXEudmOtqyz/mkk4vMEeos4scC/ZvyYDQAZWO0oA1+vwrkZS4n9NBqp2SQJYGmZikKAAYsdNh3XhcvuxAHvEZYJ12nuxKroFL/bSN1VqmlIBRCe7XmN+Vq+lf/dkJmOaqQEvei2fa7vuaUmOa16OJkn5XYc9mdMxx1jtsQzv9vYOxI5Ltr/XqXjnxhicb6rEOm0Kbm8512v/VSLqQ/4WqJckwXJIUuoWjlBVjbDHX0X0RfvhoQSvT/K3IEKrhuVtSUCZP77H+XuW4/VOUboCYTE1MEt2jComjAVi0qB0XO/F5yH9epqp7ipk2nn2scVQzUuC5f1noShdAfm5/egY8gA5eEjDUUdoKg1TBzs8BYCxY8di5cqVSE9PF6eIhr22u9fA8rfT4jAR+cCaNgXWrJniMNmZTCZ0tLeLw0RDip9oEhER0aBobm5GXV0dTKZQ3PMwfMXlrHX2F9dkL0Oax7EKvCvs+ExbI+1LPguPrskA9JVC0GpXr0O5PgOrpf1XZ2ZjUaIB+hOOPaZ29Tqs31WBtDUF0DrGErLxaLakm+rMdKTBgE+Ep9JwUYkUaV/SI2dw1BSDVQt79h/dk+kKK59W1kJ25A17+du+3X9ceA3E42khRF2nvdd5/iXGM+49UnsQrvtcAzBuuluIuk57L1YpG/CYt5C36g08dkWFVQuXw7rQHrRes5X7PaS/4PZ+PYWzRCQoet4Vij4+BmZPvUc3POjWm7T1ySpYb56H6FNbJGV4e/Mwonp7jZIn0CY9v9eephKS61bGV7j3NwVgyl3pds2mj5OgkIaoGx6EUT8WiouvIvrifQj74m20X7D1RTXnvgLlm64wVy3pjRoqvvzyS6/HUIiNjUV2djZmzJghThENa63aXFgvXBaHichH3H3at+5uM9rb2sRhoiHDAJWGhEUuh0Uuh6y3xi1ERDSiHD9+HMXFxWhoaBCnaJhJSJSElR5pMFFcotEgDpdh8LQr1GBAIyqw261EbyEO1/ZYiPLnDqJRuxaPil/MrddhvfO5O+Fhcx8NWxcw960zOGpSYM5N7rt13ELQpnG2cDEzkB09FzD3rWqcV8RjVZprdLv+Zef5tyAF1oXLcU4y36vqYxhT0+LaUZq2AE+P68CLvYaw7q8pO97iLPd7XnsvVqHaPleN+nEpPQJlIhK4haMfIMzDbs0eSp5A25NVsMakQdFbyOn0LNrF1+gtfN3wIIz6Nsjn9b7Ged3v39Zn0Gm88yV0tyQhXLLGLWS9swaqh9JgPfQgLKX7oMDb9rm3YdWugCrf7XRERH5rnXIPcGVovoRANCIlxsN6z7+Io+SBxdKN9rZWcZhoSDBApSGxt2Qv9pbsxYZ7csQpIiIaoaqrq3HixAm0s+QKeZK4FFulZXrtx1OSnaUG3U4cxlJsle5UdfQ/3VABrb2scMnetfA146Lh4gKqjQCUau9ldqvegKymBYhOHJRgcbv+ZbzYCkwbE0hAayvHC8TYd5fajlXRsJcR7rm7FgDWaVPs5X6n4q4Y4Oinjp2rlahoVSBhlPAEIurFs2if8jYscA8aPSr5HFYAsgl9rOvhWbQ/WQVrzGSED1QoaQ9cZSmzvAeufVCUrrDtQt2wGOEpQPcfnrXPPIvuj9WQcUO7X0aPHg2NRoOIiAhxyicmkwl1dXVobm4Wp4iGpdYp94hDROSvhd+ETBEujpIXFosFba3XAFjFKaJBxQCViIiIBsWXX34Jg8GArq4ucYpCgOFEBRoTM6B1lvWV0GgQV1sBvafdqQ71OjxTDix6yN731Okk3tWLJYMpZF3rRDMCDBaT1UiACfXXxInArYtSAaZOnMcFzH1LWjLYdrzYCqC1GrIjL/fsb5psK93ra09XIvJFDawtgCw+SZwYUvJ4NfDF564+qf2WBFkMYK1z9Ul1yreV7jXd6QhNqb+Sk5Mxe/ZsREVFiVM+aWtrQ2VlJS5fZqlTGv4YnhINgKhIIDtLHKU+WK1WtF67BovFIk4RDRoGqERERETUTwYc3lDs6ndar8Mz5QbEzU4Xwk+7hHRoEw04/JwO0ral+mLHOU5ix4aDgKT3qosGExOB+lrXM/XFLOE78qQjIxpobqnvtfwtRkUi1qcQdCreyZT2O52Kd6bEI9bUhNfsQeaezAW20rsOaQuwKho43+QINKfinfmSkr7JWTgn7UuanIUnxin6vmaPbNdTX+Po6XoB1UZJCePkLCyJ9uV9EpE7e9DYUCNOuCu6DXK0wXLUQyAplb8FUW67WRdD9VAaZC2XYC6xDxU9797vtOh5KG4GLO87As3FUJ1y9URVlD7vXlI3fwsitGpYz510Bq7KN93LECvfnAc5atAt9ne1X4/1kKOH6iuwfKFG2Hcftk3nb0H4zW2wXnB/FvUuMzMTBQUFiI+PF6d80tjYiOLiYhw/flycIhpWGJ4SDZCF3wBuHCuOko/a21rR3d0tDhMNioAC1Pj4eDzwwAPIzMwUp4iIiIj8wvuKwWbA4Q3SXqO5yC8+KS7qJw0WrdGg3HH+DQeBnG1u5XjdaZCzdRsW4SA2Sq6rXJMNrSQQbSwvdL/ujToYoEHOQ0sBydy7s1nCd1gTg0hMxTvzkzENLTikd3zKn45z86UBqO15TUkxaL5yruduTk+U8XjaWU53OuYYqyGT9Cc9b1S5ldu1Jqlw9NwBpDjS+eQE3K5oQYUkrU8YN921PiUe9TUHMMZ5zb7bk2m7HudrAbj/+BkcVSZLzu1h1yoROSnf3Cf09lwM1al5kLdUoSvXFYx6CizVS5KAjyvQ4QhBvSn5HNDeh+iLr9qP+xD2xdtonfmE2+5S+RLH/KuIXjIW3U/eg3ZH2Jk/C/IYV/hpqgPCHpesfzwN1kP3oE1yzUASFM7XfBWKG6pgnOIISV2Ub9qux/lajn6pN8yTnHtl3++T3MTGxmLChAlQKAIrqtzV1cUSvjTsMTwlGjjWe/jZR391tLdxJyoNCZnVamXhaCIiIhpwmzdvRllZGfbv34/U1FRxmkaKeh3Wb6iAtmh4l9TNz8vF6dRbcTqVjeGGXHIWmlLiESsda62GTChluyfT3kNU4nyNJOAcbGkLYB1zpcd10cg24+wFzDj7IQCgtdOMNuPI+ba7WhmG6Ehb763v1HTirhoxjhtmip5H9BKhVO/Hb6NVKGWrKN0HpVbtNmY5JAk4B1vR84j+2gc9rot891qSEq8nRaJkb6k45dTZ2Qmj0fdf02q1GuHhnnvRmUwmmM1mKJVKyOX+70M4e/YsVqxYgWXLlmHTpk3iNFHQY3hKbiIUwPgxkN14AzB+HGTjxwGjoyGLVkEWrYZsVJTtiFZDFh0F2SgVEK2GXCYDukxAlwkWYxesxi6gqwvoMsNiNAFdXbA2X4P1ypewNrUAV7+E9UoLrE0tsF5tgaypBdarXwLmYX4vNmcW8PQj4igFSB09CjKZTBwmGjAMUImIiGhQMEANEQxQKUSs096LVe0vD11gS0GBASoNNEXpPijqVg5dYDsCDXWAWldXh6amJkyePBkqlUqc7hMDVBrOGJ6GqBvHQnbLTZBNSYJsQjzkCXGQJ8QhTBMH+Ti3rz0Oue7PvoDlk3pYPqmz/e+nn8P6aT1Q8zlwrV1cHnRkO9fB+q2vicPUD9GjYsQhogHj/1fniALwyJ5f4JE9v8CzJyrEKSIiIiKioLddz/CUiPrPlMvwdLiprKzEvn37cPXqVXGKaERjeBoCxsZANjsV8u8tQNimH0H5uycRWflbqP9cAnXJfyPq8R9ClZcN5fwMKL465bqHpwAQduMNUHz9q1AuXwDVf+ZD/ewGROt2Qn1qH1T63yDiD0UI2/QjyJfOBVJuFp9+fU2/leHpIGhvaxWHiAZMQAGq0WjERx99hMbGRnGKyKMv//I3fPmXv6G1/jNxioiIQhzvK4iIiIgoWJ05cwY6nY49TCmkMDwdoRJugPyeTIRteRDKP+5G9N9/C/XvfoaozQ9A9f27oZj9FYTHxgzLkqgymQxh42IRMTMFqu/fjaifrUW07hmoP9Qh8uD/ImzTasiWzgWmJYtPHTr3fEscoQFgsVjQ0R78u49peAooQK2pqcG6detQVlYmThERERH5hfcVw1xCNp7aO7zL90rJLRYePHjwcB6hxCzjwWN4HEQ0uBiejhyyhBsgv/tbCPvpjxD5f7sQ/eeXELV9HVQr7oRi4gj5B1wfZDIZwqdPher7C6H+2VpEv7oTqg9eRvgvn4AsdyEwOVF8yuCYEA/ckymO0gDp7jbD2NkpDhP1W0A9UNm/gfyVn5cLALg15178JDtHnCYiohHI1x6ovK+gYOC4VyEiIqLhYah6oPp6T+sN73VpOGmb92NYLxvEYRoulBGQp0+DLP0rUGjTEH77NHEFeWD66FN0v1sFi74K3X87A1lbh7ik/wqWAj9cLI7SAFMqI6GIiBCHiQLGAJWGBANUIqLQ88wzz+C1117Dc889h1tvvVWcduJ9BQWDx379ojhEROQ0rn7klplPaQutnbY0cmRveVwccmKASuS/9rXbYHntb+IwBTnZJA3kX/8Kwr/+FYRrp0MWN0ZcQn6wtnWg+90qdP3tfVj/+j6sl+vFJf5TKYFXngb432ZIKCMjoVAwRKWBwQCVhgQDVCKi0HP69GlcvnwZWVlZiI2NFaedeF9BRERERAOJASqRfzp+UYbu7d53dVNwkX1jOuTpqQi/YzoU3GU6qEx/fQ+mP78Hy1/fBy7WiNO+WTEPKMwTR2kQRaqivP69TuSPgHqg0ghyqhj5eYUoH4Av0wyuk9iRl4t85zEcrpmIKLRNmjQJ6enpUKvV4hQRERERUUiIiIiARqPB6NGjxSmioGB8/a8MT4eDpPGQ35eNiLKnoP71/0D14HcZng4BxTdvR9Tj9yP6tecR8dstCPtRDmSpyeKy3mWz9+lQ6+xoh9lsFoeJ/MYAdRjRF0sDxFzk5xVDLy4akU5iR95OYE0pSvbajtVaAw5vYIhKRBTMYmNjMWHCBCgUCnGKiIiIiCgkREVFYfbs2UhO9vMDd6IhYDp5FqY1T4nDFERkc2dD8dRaqN94HlE/WYWIGbeJS2iIRHw9Dar//AGiXt4Bxb6fQf6DuyG7cZy4zN23ZwO3TRJHaQh0drTD0t0tDhP5hQHqsGBA+cZc7MZaZ4BoCxHFdQGYWYCSvduQkyBOBJc71pTi0Zmux9qCtUiDAfoTbGxPRERERERERMEpPj4eBQUFyMzkDiQKLubqOhjzWVY6KN08AWEFyxD56k6of/EElPfOhSyCPR2DhUwmh3JWKqI2/giRr+5E+H8XQHZHmrgMAGC951/EIRpCHR0dDFGpXxigDgf1ldDXZmB1wSy3YW1BAQYiQw1+s6CVhKc2GkxMBBoNDFCJiILV6dOnodPp0NzcLE4REREREYUEhUKBCRMmIDY2Vpwium4s19pgXL8D6OwSp+g6kmfOhOLpRxH9ZjFU/5GL8GncuR7swsbEIHLld6D+zRZElGyG/Lt3AuNsJdutM6ZC9s0Z4lNoCFmtFnQaO2G1WsUpIp/IrAH86jl79ixWrFiBZcuWYdMmflNp0NXrsH7DQSQIuzB7sK9rdDzWrkWJM3Q1oHxjIfSz10J7YicO1wJpa0rxKIqRvwtYvVcSxp4qRv6uCscjIHEptm7NhsY14rf8vFwAwK059+In2TnidABs7+dwovQ9EhFRMPnVr36Fd955B08++SRuvvlmcdqJ9xUUDP5++ZI4REREXkRdaxeHrqsbTH5/rEEjQMLtnnf7AEBnZyeMRqM47JVarUZ4eLg4DAB48skn8fLLL+M3v/kNpk3zv9+gxWKB0WhEeHg4W1tQULBarWhf+xSsr/9NnKLrYXQ05Au/gYhFWQiflSrO0jBk+sQA8xt/gyU6EtZ7WH0gGISHh0MZqYJMJhOniHrFAHWYMOgKsbHcgLicbXgq20OUWa/D+g0V0BY5yvGKAaP9ca0Gi5xrHGGpK0C1vQ7c1uiLc7Fbn+EesvppwANUX0NlIiK6bnz9sIn3FRQMHPcqRERENDyU7C0Vh5wGMkD19UuB3nR0dODSpUsYM2YMJkyYIE4TDbn2TcWw/P51cZiG2rRkyBd+CxHZWQi/8QZxlkaA7u5umE0mmEzc6R0MwsPDEamKEoeJesUAdTiR7DAVg1R9cS7KNUK46haOioGqpzUnsSNvJ9AjlPQ27ruBDVBt11PltsOWiIiCzebNm1FWVob9+/cjNdX7N2l5X0HBID8vF6dTb0VLdLQ4RUREdjGtrZhx9kMAQGunGd0WccXQCpMD0ZG20Os7NZ2I6/D74w0ahhpVMryeFDlkAerp06fxySefIDMzM6AyvHV1dXjhhReQnp6OxYsXi9NEQ6qj+AC6f/5bcZiG0rdmICxnLiLv+hZkcnbXCwVWiwVdpi6YTSaWkr3OFIoIKCMjxWEirwIKUD/66COsW7cOd955Jx544AFxmgabI0h1ltZ17C4VFwKAY+eoo4RvLyFrvQ7rNxiQ42GnqceA1g8DFqA6ygsPQFlhIiIaXL4GqLyvoGDgCFBPp04Vp4iIyG7G2QtuAWqbsVtcMqTUyjC3APWuGt8DMxq+XktSDmmA2l/8siAFC+Prf4VpzVPiMA0R69emQvFvd0F5TxbLiIYoq9UKs8mEri4jg9TrKDJShXCW1CcfBfQ1l6SkJGzfvh3Lli0Tp2goJGTjqb1rkVZ7EPtPuYbT1pSiZK949AxDhyuDrhD5uyoQl7MNJQxPiYhGDN5XEBERERERDR7TuY9h2rJHHKahcNskhP9PAaL3P4XI7H9leBrCZDIZFBERiFJHQxkZibCwMHEJDQGjsRMWy3Uuo0LDRkABqlKpxC233IK4uDhxioaMBhMTgfpaAwANNIlA1YmT4iL/JExAAirwriSUtTmJd/VAQuL1iyz1xbnYWG5A2prSgHfBEhFRcOJ9BREREREFq+bmZtTV1cFkMolTRMNDZxe6tvwSaLgqztAgsiaNR9iGfKhf/jkiv/sdBqfkJJPJoFBEQBWlhjJSBZksoIiGAmS1WmHs7BSHiTzi787hoF6HHTqD+9gpHQ7XaqCdbQsTtbMzAP1O7JCGn56e16tZWJGjQdWuQpTXu0b1xTtRlbgUKwLsf9pv9TqU6207bAPtwUpEREQjmQHlG3Ox3q/7HiLRVLwzfzmsCyXH/Cysky5JzkKTdF48xPVENIIthurUPqjyxXHRYqhOvYroi89DKU7RsHD58mVUVlaira1NnCIaFjr+XzGslefEYRoso6Mhf/i7UJf/HKpV90I2SOXBaWRQKBSIUquhUESIUzSIurvN6PKj1D+FLgaow0R9eSHy83Jdxy5g9d5tyEmwL5hZgJI1GajaJVmzwYA7/Nytqcnehq05wOENrvPsxtrrWjLXcKICjdczwCUiIgoB+mLJPYTj2KgDI0kKGckJSGg5A9mRA/ajGucV8XhaGopWH8MY57z0qMZ5AOc/O4bt7mf1ak+mNHy9F+8kA0A6zomhbI81PbmfazmsmemuybQFHs5lPyTvbZ32Xo/jNrbrOpfmNkgUuvK3QH3xPoTFiBMeFM3zbZ2TI3B1HerSxe5Lip53m4+++CqiT22Bb928HkbUxVcR/ebDbqPKN4Xz9Xhd+/PsR1SRZAqAonSfH9cwvBw/fhzFxcVobGwUp4iCnnH3QXQfekccpkEiu+dbUP7+SUSt+R7ksaPEaSKPZDIZlJGRUEWpEcbAfch0dRlZXYL6JLMG0LG4sbERZWVlSElJQVZWljhN1EN+Xi4A4Nace/GT7BxxulcGXSE2lnv7+FaDRUWSIJmIiILG5s2bUVZWhv379yM1NVWcduJ9xXVWr8P6DQfRqF2LkoJZkgkDyjfqoNk6HPqpG1C+sRD62dsCLvWfn5eL06m34nTqVHGKQlnaAliTVDh67mXMrRYnXfZkLscqZQMee8uXAHUq3pk/HXOM1ZAdrxQnPdqTuRyr4GV9chbOja9Hiv6CfSAd5xYmI+HKGYxxjolsa1BzAClV9p21KZE4dOQN3G+/vttbXM/fk7kcS4y9nY9CxYyzFzDj7IcAgNZOM9qM3eKSIaVWhiE60vZB43dqOnFXzWDvJHgYURfnSb6J3obuJ1eio8RtkcRiqE45gtYamKY8iD6vsOh5ROFBtG+wP87fAvXjabAeusc1VvQ8ouc1wTjzCfj7sZ+idB+UWjXw8dtovfNZ57jyzVcR3vAS2nJfcVvv4DZf9Dyil8D1fvK3QP34GJh9eX8D4LUkJV5PikTJ3lJxyqmzsxNGP3aWqNVqhHv50NrXe1pvzp49ixUrVmDZsmXYtGmTOE00aExvVsD4kPBtBxoc05Kh+NESKO/+F3GGyG9mkwldXUb26RwCMpkMqqgoyOXsR0ueBbQDtaGhAS+88AKOHz8uThENOE32NpTsLfVyMDwlIhrueF9xPZ3Ejg0HkbCmVAhPAUCDnGERnhINomudaBbHekhHRrTvu0/XaVP8Ck+RnIUl0SYc/dTL+upjkvAUACrx4hUTYmMSvJYTXqdNxDRTA16ssj8ePwa4Uo37AQAXMPezFsQq7VvmkrOwRNmALQxPiYD88ZChDd1P3oPWJ6vQ57fRi+YhDFUw6f0o/bpBEp4CQMkTMH8MyL/m2jGqmDBWssAP+VsQob0Ky8fixGLIbxDHpB5G2M01MDvC1Q1vo7tlLOT28sXK76bBemhowlMi8k33B5dh/O9fisM00BThCCtYCvX+pxie0oAJVyigilJDEcGyvoPN0Q81gD2GFCICClCJiIiIaPgz6Mr863Ner8N6aYnf4pPCXCHK609ih2RNz76k7vNimWB9se28jpLCjucbdO7tDHqel2gQjIpELDpQ3cvu03XaRExDCyrsYWTv0rFqnALnm7yEoR7suSkesa21ve6A9Y/9GnwKfKfinSlj8N5FX9YShYCSJ9A2pbcdp1IPI2pJEixvP4FB2T/yxed+7j5dDNVDtqDT275ha53n3ae9KnoeCrztHvoS0fXV2QXjf+8GGq6KMzSAZHNnQ/n7J6H6j3+HTMUu1zSwZDIZlMpIREV5r5BAA6O7uxtdXfwaGHnGAJWIiIgGxfTp05GdnY3Y2FhxioKCAfoTBsTNTvetz3m9Dus3VEBb5KoCsah2p3uICgMOb6jEHY5KEWsy0Fi+E+X1jvmT2JG3E1jjqiaxOvEgNoq9VvU78e5s27ytJO9J7Dcsc1WgKFoKlBdixynpk4gGWHIWmpJicL7mDfvOTE9sYWSzc/dmH5LVSEALKq5loUnSi7RJ66V0dF+7Tz2airtiFGhuqfcYeoq7TwFge3sHYsclYw9gC01vjMH5pkqs06bg9pZzAxjeEoUO5ZvzIP94IILFhxF2M2B531VuVx6vBm6e51f/U+Wb9yHsC2/XkwRZDCBf4q3/aQ2sLUkId4wVzUMYLsFc8jCilgAmSSlgIrr+Ojb/ApbKs+IwDRCZ5gYotj4A9S+egGLGbeI00YCSh4UhUhWFSJUKcjmjnMFi6uqCydQlDhMxQCUiIqLBkZ6ejpUrV2Ls2ADLzNGQSEh0j08dOz9tR6Ez/NS/chDIWSspna9BTk4GoK+EXvL8tDWSsr8zs7Eo0RbUwrHjVbsWj0p2vGoXL0VcbQX0zpAVQI9dsbPwqLTEcEI6tIlAfS13odIAS1vgDDWtKZE4dMTeI9SbtHGYhhYc8rW87ahIxCIGq6YAW44cgOzIAcjONQDjpuNcmrjYVlrX392nezKnY47C2zXZwtUeu0+r3sBjV1RYtXA5rAtt/VlTrmXhiXEdOKS/gD2ZPoS9RORS9DwUN9cMQLC4GKpT8yBvqYJJEnwa77wHrVMcx0voRhqUvYSoitJ9UNxQBaPX63kW7c7z2coTQ3ufJER9BR0z34ZVe58tYF0yFt3PPQH5m/Mg078NY/4WqB1h7sXnwX1Y7uRyOVQqFRQKb/+FiAZO16916D74R3GYBog8Owuq3/4MyuULxCmiQRUerkAUy/oOqi6jEZZub3U6KFQxQCUiIqJBER8fj8mTJ0Op5MdowUwMIbUFrl2ecc5RAwy1QGO5exnd/F0Vbs8FNJjYy3bWTw0GQL/T/RwbDqJRXJg4wcOuWGnp30IcrhXniQZA1Ru2UPPIAciOXEHGwuWwLlxg35nZ054xMUDrFd92nzqZcFRaErf6GA61AtNuzBJ6lvpb7jcd5xYuxyplAx474mXXbFoy5ig8lxvern/Z9d6Pt+CdKfGor3kD57X3YhWq7XPVqB+XgneSxWcTkVP+FqiXJMHS356g+VugvmjbNdo684leyvXawk1LTBoUReKcLcxVaq/C1Os5BCVPoO1QDWTaeZIwVBqyrkTH1OehuKEKXblJiHp8MixP2uaM+rFQvOnq10qAUqnE5MmTERfnurMiGgyWDz9B13P7xWEaADLNDVA8+TCinv4PyJPGi9NEQ8Ne1jdSFQUZd6MOOKvVCqOR/VDJHX+n0ZCw2g+ZOEFERCOWQqGAimVmgpgGmkSg0eD7Ls40Seld1yHZceqDuJxtHs6xTbKztSdb/1Np6d9tWJQoriIaaJVIOVKN84jBEk+7LpOzsCQafgScAK51olkcA3De6CHWsO9u9RR29pCchaaFyUi4cgayt7z3K/U18F2nTbHtQq2airtiICkhXImKVgUSRglPICI7W59RWX9L9xY9j+jH02A9dA9ave4a9cViqOYlAUiCwrlD9FUoboa9BPA+qPLF5/jiYUTZd6Gaim6D/OMKZ19Y09FLsN4w3utu2FA0duxYrFy5Eunp6eIU0YDqfHYf8GWrOEz9JM/OhLL0SSiXzROniK6L8PBwe29U/m070NgPlUT8RJOGxK/3luLXe0uxITtHnCIiohGqubkZdXV1MJk8BAMUFLSLlyJOXybpUeqNLWytOiHtd+q/mzQaNJ6odO932id7r9acbW6lf4mGRgvqTUCsMkacsJfj9THgdKhuQz16BpDTlArA2OYWfPoadiI5C00p8aivOYAxHsv2OqQjw5fAN9lWuvfF432sI6KeiuYhLMYRTroCS6VW7Qox+9qdWfS8rUTuk/f4HsLmj4cMbbD2+CPgFXTMlJb7tR2mjwF8/LZtJ6k9+BQpJowFWppgESfs/V1l+v1en0vuYmNjkZ2djRkzZohTRAPG+PvXYXlDrA5D/ZJwA8K2PICop9ch/KYbxVmi60omkyFSpYJSGSlOUT+Zurpg6mI/VLJhgEpERESD4vjx4yguLkZDQ4M4RcEiIRuP5ACHN+Rixylx0p12dgag3+m+rl6HHTrf41DN7AzE1R7EM27POYkdxb0Fsz13yhp0O1nCl4ZIDBIUQLOxRZzwPeB0U4kXr5gwLUlSFjhtAVZFmyS7PNFH2DkV78xf7uyZauuTWt17r1b4uqN1qrN0r+19XUC1UYE5N9l3TSVnYUm0CfXX3J9FRHYbHuwRVtrK2rYBqIFpSt87SpVfS4K113ByMVRvSvud2ne9tlyC2fGcoucR3UtP1B7ytyDK2e/U9jhCq4b13MmeZX+LHKV7X7E9vtAE680Zzp2syu+mQfbF5z2fR0SDxvJpPUwvHBCHqT++8w0oS7dCtYK9Tim4KSIiEKmKQlhYmDhF/dDVZUQ3+6ESA1QiIiIaLNXV1Thx4gTa29vFKQoimuxtKNm7Ftgl6Utq702KnLWu0rozC1CyJgNV0nUbDLgju2e3Uq8SsvFU0VLArZdqGSYuniWudKMtWIs0Se/UZ7CMJXxpwO3JvFfo7TkV78xPxjRTA7b02NlpCzg9Bat92a5/GY9dUWHVwuWwLlwOa5IKR8+9jLnVkkXJaiTAS1CZnIDbJX1MpykVQHSy7VzC4QhZAWBdlAowdeK8a6iHPZnT7aV7XWP3Hz+Do0r7+VPiUV8jXCsRDaDFkN8AyLT3ue1gtR2Scrs3pEHpHO/ZJ1X5tSTP4Wcv3F7TXj64zRGSOuRvgdpRutcxVvIE2g5dRdjj9vLAN1TB2EdIPNyMHj0aGo0GERER4pRPTCYT6urq0NzsqYg7Uf917Po98PkVcZgCJP/RvYh65j+hmNhLjxGiIBIeHo5IVRTCFT5/dYr64OiHSiSzBtAV9+zZs1ixYgWWLVuGTZs2idNERERE2Lx5M8rKyrB//36kpqaK0068r6BgkJ+Xi9Opt+J0qodelxQa0hbAmiSU6m2thsxTKVtJ2dw+d34OtLQFsI654vm6iAbZjLMXMOPshwCA1k4z2ozX95v5amUYoiPDAQDfqenEXTVD2LMqfwvUj0+G5UnvZXAdFKX7oNRehWnKgxj8K1wM1akVwHN9X9dw9VqSEq8nRaJkb6k45dTZ2Qmj0feftlqtRni47deS6JVXXkFlZSUeeOABTJgwQZzuU3NzM44fP46JEyeyjC8NuM5Df4R5wy5xmAKhCEfYE6ug+t5CcYZo2DCZumDsZPA3UCIiIhDBMskhjTtQiYiIiIiIqt6A7MgB98NbSFl9DGOOXIfw1L6T1HNpXyIaUiVPoK2XHqJSptyVaB2S8BQAkiCDpJwv9VtWVhYeeOABxMfHi1M+aWxsxAsvvIDjx4+LU0T9Yvn8CrpZundgTEpAxO6NDE9p2FMoIqCKYknfgWIymWBhKd+QFlCAGh8fjwceeACZmZniFBEREZFfeF9BROS77fqXr0twS0TDxbNol5Tzpf6LjY3FhAkToAiwNGJXVxdL+NKg6Ny1D9ZPPxOHyV8Z0xH5y58i4lszxRmiYSkszFbSN9C/t8jFarWiq2tovgJHwSmgADUuLg4PPPAAsrKyxCkij15+/H/wz5+9IA4TERHxvoKIiIiIgpbJZEJHRwcsFos4RXTdmF7/CywH3hKHyU/yZfMQ/dJmhCf7X56bKJjJZDIoI1VQsvxsv5nNZpjN/GpaqAooQCXy16t1H+LCl43iMBERERERERFR0GpoaMClS5f86qlKNJisX7ai67n94jD5Sf7wdxH15MNAGD8ep5FLERHBEHUAdPEeIGTJrFarVRwkGmj5ebm4WzMFS372U3GKiIhGqM2bN6OsrAz79+9HamqqOE0UVPLzcvHxRH7znIioLzd/UgcA6DQFRz+oSIWtx1f6F13iFI1glTdEoGRvqTjs1NnZ6VfgqVarER4eLg4DAF555RVUVlbigQcewIQJ/t8rnD17FitWrMCyZcuwadMmcZrIb51P/RrmX5WLw+SH8J/ch8j7FovDRCOW2WRCZ2eHOEx+iFAqERGhFIdphAsoQDUajaipqcHo0aMRFxcnThP1kJ+Xi7sTbsGSIv5jgYgoVPgaoPK+goLBdx9+QBwiIiIvVNfaxaHrKt7k98caNAJs+91ecchpIANUX+9pvWGASgPJXHURxu8Wwmoyi1Pko4itDyJi+Z3iMNGIZzab0dkRXPdww4lMJoMqSg25nLvWQ0lAAepHH32EdevW4c4778QDD/DDJuobd6ASEYUeXz9s4n0FEREREQ0kBqg0UrWvfQqW1/4qDpMvlBFQ/uq/oLhjujhDFDIs3d3o6GhHAJEQAQhXKBAZqRKHaQQLKC43Go24dOkSGhvZ05L8wD+YiYjIA95XEBERERER9c785t8YngZqTAyi/vRLhqcU8uRhYYhSR0PGXZQBMZtMMJtZASCU8HfKUDtVjPy8QpTXixPXyali5OcVQy+ODwaZTBzxX70O6zfqYBDHiYgo6MTGxmLChAmIiIgQp4iIiIiIiMgPnXteFofIB7JJNyL6xG8hjxsrThGFJJlMBrU6GmFhtj7y5B+zqUscohEs6ANUg64Q+Xm5PY/ik+JSCnb93IFq0BUif8NBcH8SEdHwkJmZiYKCAvY1JSIiIiIi6gfji+XA6Q/FYeqDLD0V6rd/KQ4TEQBVlBphYZ7L15N3ZrMZpi6GqKEi6ANUAEDiUmzdW4oS57ENi2p3BtdOTl/NLEDJ3m3ISRAnQkCgO1BPFSM/Lxcby7nvlIhoOJk0aRLS09OhVqvFKSIiIiKikBAREQGNRoPRo0eLU0Q+6a5rgOmlV8Vh6oMsPRXq3/9MHCYiCVVUFMIVCnGY+mAydbGPbIgYHgFqDxrkbC3Faq0Bh59jOddhI8A/VAy1l50h+tYcjThNRERBylHCV8GbcSIiIiIKUVFRUZg9ezaSk5PFKSKfGPeUAw1XxWHqBcNTIt9FRqqgYOslv1gsFnQZjeIwjUAyawBR+dmzZ7FixQosW7YMmzZtEqcHlEFXiI0nMrB1azZ6RGf1OqzfUAFtkWRHZ70O66VlXrVrUVIwy/Ucxzmluxkla8S5tDWleHSm/YHz9dYCzxXicG3P5zuI53GuOVWM/F3A6r0F0DonT2JH3k5UOR9rsKjHe6qAtmgZPtngWheXsw1PZbt+KuJrivMAoC/OxW5nw9MMrF4D7Bav51Qx8ndVOJ+DxKWef/5+yM/Lxd2aKVjys5+KU37p9dcDERENS0N5X0HkzcrCx8QhIqIhE2GyQHntmjgckBkt3bgaEWD1H6Jh5InSF8Uhp87OThj9+GBTrVYjPNxzGcPNmzejrKwM+/fvR2pqqjjdJ5PJhIaGBqjVasTGxorTRL0yV/4Tnd97XBymXjA8JQqM0djJ0rR+spVBZi/ZkWx4B6j24BGOkLNHoGpA+cZCHE50BZy2ADFDEhiexI5i4NGCWT1fyx7GJrid/yAa3QJOe/gpCVF7e40eAar9nJCGnfYA0xneOl9Xcs5Txcjfddn9Ohyv4enaHddVKwlDPZzXFsLCLcDt+X78l5+Xi7sTbsGSov79eunx34iIiILW6dOn8cknnyAzM7PXD4uG8r6CyJv8vFwYbmS/XiIaeuMbrkAWpYa89Rq6zBZx2i8R4XIkdskR3cEPv2hk+2B0OEr2lorDTsEUoBL1R9vq/4H1aKU4TF7IZqVAva9IHCYiH3V2dsBsMonD5EV4uAKRKpU4TCPIMA9QbQHpJzm2kFBfnItyjbDrUhpY9ghYpU5iR14ZJgpz+uJc7IY9HPUQSgL+vIawVjy/RN+va3vv+tk9d5l6nPd2XW7XIwTSTt7GfccAlYgo9PzqV7/CO++8gyeffBI333yzOO00lPcVRN7k5+XidOqtOJ06VZwiIhpUuQePOAPUhpbA+ykpFXLERimQ2CXH6LYu/Ph8m7iEaER4LUmJ15MihyxAffLJJ/Hyyy/jN7/5DaZNmyZO98liscBoNCI8PJytLcgvxpePwrT+GXGYvGB4SjQwOjra0W02i8PkhTJSxb/fR7Bh2gPVwYBPHGV0YYChFmgsL0R+Xq7rkJaiNRjQmJgBradgs74O9TDg8AbJc/Ok5W4dNJgoJncaDeJwGYb6Pl6jB9s1p812D08BQDs7A6itk/R39fC6PZzEDue1S0oMw8frqq9DPTJwR4+QdBbu0AL1tew2S0REvmtsbMSlS5f8+vCKiIiIiCiYxMXFYfLkyVAqleKUT4xGIy5duoSGhgZxisgra7cF5l+/Kg6TN1+byvCUaICoVFGQsyytz0ymwL8AScFveAeoHgK/tDWlKNkrHr6Wns3A6h7PLe2xOzQYGXSFyLfvErVd9zYsShRXERERDR2TyYSOjg5YLP0rR0hEREREdL2kp6dj5cqVGDt2rDjlk6tXr2Lfvn2orGQZVvKdsfQwrOc+FofJE80NUO9/Shwlon5QqaIgkw/v6GioWLq70dXFjQMjVUC/C5RKJSZPnoy4uOvZJ8qA8ucOAjnZ9nBUA00iUHXipLjQRaNBXG0F9PXiBICECUhABd49JU70zXCiwrW7s7fX6MH7NetPVACJE3wsU2uA/oQBcTnbei+x6+G6DLWXXQ+8/gxO4l09kJDo29UQERH5IzjuK4iIiIiIepoxYways7MRGxsrTvmkubkZOp0OZ86cEaeIPLK0d8C87w1xmDyRyxB15FnIZDJxhoj6QSaTQaWKAvh7yydms5m7UEeogALUpKQkbN++HcuWLROnhka9DuvzCnE4ca1b/0/t7AxAvxM7pAFgvQ47dPbSswnZyNEacHhDMVyVeU9iR/FJZ5naql3SOcCgK0a5W+goPL9eh2fKDYibnW4LO3t9jZ60i5ciTr8T6x3XCFtf0t16DRYt9nXnqy2IbTS4zmHQ7XQv4TszG4sSDTj8nM5VFth+7S6zsCJHg6pdhW7vWV+8E1WJS7Git3CWiIgoQNf9voLc1euwPi/X/X5qsJwqRn6e+32Hi601wZBcBw07ezKXw7pQeizAHnGRKG0BrJnp4igRDUsPI+riq4h2HvugyhfXoOe6U1vADlVEFOyMv/k/4OM6cZg8UL6yA/JotThMRANALpfbQlTqk9VigclkEodpBAgoQFUqlbjllluGbqdI7UFslPY13VABbZGH0rozC1CyJgNVu6RrDbhDGrIWlGK1tgK7nefbCdh7kPacy8VGQzpy3PqGarBojQblzvMfBHK2uQe5Pc7jeo0eErLxVNFSQNq7dReweu824XV7py1YizT9Tuc5nsEyoYSvBjlbt2ERJD/L54BH1mRIF0GTvQ1bc+DWC3Y31qJka7aPu2GJiIj8M+T3FdeNtFe5/dgo+WITudEX70R9X9U1KESlIwPVkB05YD/O4KgpBqt6CVH3ZC6HNSlGHO5dchaa3EJaT0FtOs5J5/0JaO3nb9JOdR9PW+D2mr3Pi9czFe/M9/AcohHlYURdnAccugetU2yH6WM1wh4XQ1TbOpn+Jfu6l9CNNCh9DFEVpfskAe2riH7zYcnsYqhOSQNc9yOqRxs+f9fbKN98FdEXn4e086bbdfV4L7bA2Nv5KDDNzc2oq6vjB6M0JCxXv4TlD9x96gvFCz+BYtrN4jARDaCwsDBEMkT1CXuhjkwyK/+r+q5eh/UbKqAt8i/cJCA/Lxd3J9yCJUWbxCm/GHSF2HgiA1sZ6BIRBb3NmzejrKwM+/fvR2pqqjgdUgy6QmwsNyBtTalbIKgvzrVVneC9hbt6HdY/BzwyhH/f5+fl4nTqrTidyuBpWErOQlNKPOprDiClyjW8Tnsvnh4niRdaqyE77mMPuuQsNKVE4tCRN3C/OAfYw9NkJFw5gzH6Cx4e925P5nKsigaapevTFsCapMLRcy9jbrWn95WOcwsTUW+f35O5HKvgek/rtPfiaWWt7++RgkLuwSOQRakhb72GhpbAP3hRKuSIjVIgsUuO0W1d+PH5NnHJCPEwlEXPwrjBfcwRlrblvgLYg0ZlyiUYZz4BZ+yVvwXqx9NgPXQP2t2e35OydAssuY7n2s4v//httN75rLjUyeNr9qLX9fZrlaEGpikPwugcGwPzlAdhxGKoTt0H+TnXe1a++SrCG1yPR6rXkpR4PSkSJXtLxSmnzs5OGI2+9yNTq9UIDw8XhwEAp0+fxuXLl5GVlRVQGd+zZ89ixYoVWLZsGTZt6t9nIjTydez6Pbqf/YM4TILwjfcj8gf3iMNENEhMJhOMnR3iMAkilJGIiIgQh2kYC2gHKtH1osnext2wREQ0vNhL5ovhKexVK7bmwL3EPgFIH9LwlEaA6jZ4qgQ9TamwhaZHDuDFVnG2D6Mi0evH5GnjMA0tOOQMSyvx4hUTYmMSsE5Y2kPaAqxStuC8W2IyFe/cGIPmK+ds4SkAVB/DlismTLsxy3bOtHGY1lrrnL//0wY0K9X210vHqnEdeJHhKY14YngKADWwtgCy+CT748UIT1HDeu6kezBZchKWFkD+NeluUs+MzvAUAJ6FSd8G3DC+l92rD0OhVcPytocw1KPe1i+G6qE0WD+ucRtVzJkM6N+2hal4BR1v17jec/4WhN9Qha4RHp5eD8ePH0dxcTEaGxvFKaIB1W1oRDd7n/Yp/AeLGJ4SDTGFQoEIZaQ4TAKz2RTwlyEpOAUUoDY2NuKFF17AsWPHxCkiIiIiv4z0+wr9KwfRqF3bIzx10GQvQ1rtQex39Pq093ovP2XrRZqf5+qrbtBJSv4714i9y93LBIu94W3r3csJu/Vid64BAAPKNwplh8Xz2num9laW2P26c5Hv6A1/qtjt/TnHNhS6Wg6I5/PlPVDoSVYjASbUX3Mfvv/4gf7txjR14rw41m/pOJekwtGL1R5D3/p2992r2z9vQrMiEtPcRnvak5kM1HjbLUsUYvJnQR4DWOvEMPEVWL5AH0FoYBSlGZC3VMHUI9z1rLf1itIVCPvibbS/L854sxiqhybD8pynMJb6y1HCt6urS5wiGlCm3x0BvmgWh0lCPnc2Ijf+UBwmoiEQEREBhWKg76BGFkt3N8xmszhMw1hAAWpDQwNeeOEFHD9+XJwiIiIi8svIvq8wwFALxGl620upwcREoL5WGgAacLgceGRvKUr2FkDrLAM8Cav3lqJkbylK9i7DJ7sOwm0vRL0O72q22edL7b3h3QNWwIDDGypxh2RNY/lOYY2DBjlbHa9XipK927AoEYiT9CbVv2JAjnQeB7HREZDaA133616LNNcLuDHoCpG/6zIWFblec3XiQWwUQ1a/3gONfOk4lxIPSHduDoB1USpAEY+nvfUbraq29V519j1Nx6pxCjS31GO7dJ2bqXhnfjISernWhCihjPSoSMRCheRkANc60RydiHeSbVN7booHWuqxPW0BVqHarXwxUUixB6aW96Xlddtg9VBN29IQQGnj/C2I8LpbFH3sJvWkl/VFz0OpvQqTh1LBprqrkGnn2XuiLoZqXhIs7z8LRekKyM/tR0eJ+AwiGi6slw0w/f51cZikJici8qerxVEiGkIRykiEhYWJwyRhMvELVyNJQAFqyErIxlN72aOMiIiI/JOQ2HuAqkkUx4C0HGkJ25PYX25A2hpbmGozC48WLUWc87HtXuXRbMlrzUxHGgz4RNic6XaemdlYlGiA/kTfOzj1xYU4jKV4RPIa2gLpNWmgna0Bautsu0brdSjXa7CoSLjuglnORy6O9+h+r6UtWIs0VOBd6U7afrwHGiGSs9DkDDYTUX/ugE99R/2xXf8yZEcOOI8XW2Owyi1EvYC5b53BUWWy/Tr67n+6J3M65hirvay5gNdaTIgdl+IMSG27VWNcS6qPYUxNB+ak2N77KmUDtuhjbDtaP63EOu299mtZDqsz2CUa6R5G1ONpkH38dp99TZ1ixvjwYcjDiLr4KqIvvorox8fAPKWXvqlFt3ndTeqRt/X5W6BeMhbdT9p7noo2PAijfiwUF19F9MX7bLtUL2xBhPYqzLmvQPmm/Xovvgp16WLx2UQUxDpL/w+yVvYX9CpMjoiNqyDXuP3rh4iGmEwmQ4TS9lUu8szS3Q2TqcdX5GiY6vvfDEREREQBmD59OrKzsxEb22sXwZDgvrtUZNul6k6DidLMtb4O9cjAHV7KALtxK6m7Ez03pAnn9tWpYuzWa7DooZ69SaVlgzeWS96rwYDGxAxoffnymdf3OAt3aMWfYYDvgUaO6mMY4ww3zwFTlsO68F5J8Djw7j9+BkdNMViite8QTc5C08IU4KIrZD2knA7rfHu/UsE67b1YpWzAY72UFN6ufxmPXYEzILUuHIeKcw1oRgeqHTtWq95wBbtvHcO0TPuO1lEL8HRMEx47cgCyI7Zg95y37d5EI0XR84i+OA/ylioYPezY9KqlCRZxrIdn0T7lHrROuQetUz5A2MVXEX1qi4fSv7adoD36rXrlbb0tCLYeWtnrTlJT7kr7Nd2D1jtrbL1SDz0IS+k+KPC2fe5tWLUroMoXn01Ewchy4TIsf3hTHCaJ8A33IeJbPf6hQETXQVhYOJSR7IfaGzMD1BGDASoRERENivT0dHz3u9/F2LFjxakQYttd2mjoPUD9pLavXaq+0RfnIn9DBbTOErjey+X65yR27KrosTvUEdbuxlpnyd2tOf1/H0T+se8ENSkw56ah23W556aeZYPvP16N84p4rOrxG89W3te9JPB0zFEAseOmu5UHdt/5+gbuHxWJWG+9WNMW2HehXsCeMTE4/9kxe/lg227WHuWAiUYQRek+RC9JglX/ElpneiiFCzVkHn4LyOPV4pAPnkX7k1WwxkxGuBhK5s+CPKYNlqNiv1UvvKxXlGZADkC+xLWLNHpJEoAkKLzsKHX2St2wGOEpQPcfHCHys+j+2PP7p6Enl8uhUqnYN468Mv7m/2Dt6vmnGNnIv3cnIn9wjzhMRNeRQhGBcP695lV3t5m9UEcIBqg0JF4q2YslP/upOExERCNYfHw8brnlFihDvLyLdvFSxOnLvPbnNOjKUJW4FCv6/EJ1zzK2MBgkPVBP4l09eoacA0BfvBNV2rXOvqcOhhMVaExciq0eS/IC0GgQV1sBvZf37iZhAhI8vUf7+xqIgJlGsguoNgJQqj3u/hwYMUhQAPXtFwBMRbJff7RVIkVSDth2nMFRE9B85YwtKBWfAth6pt4Y46WvarqtdO9FR2hKFDqUb74KpVYNy6F70JbrIbgs+RxWALIJYui4GPIbAHzxuYfANTCKOZMha7kEcy+7RqW8rXfbWeo4DtUAqIFpiof3mW8r3eupVyoFF6VSicmTJyMujqVHqSfLZQMsumPiMNnJtV+F6r9+LA4TURBQsh9qr0xd7IU6EjBApSEhk8sBmUwcJiKiEUyhUEClUkEuD/HbjYRsPJIDHN6Qix1COKgvzsXGcngsi+smIRs5WqBqVzH0zkHbrlAXDSYmupe61Rd7KuHrH4OuELv1GVjtISTVJE4Cag341DFQr8Mz0hK+CdnI0RpweINw3cUnXWucZmFFjgZVuwrdwmZ98U4fA2YKbfZA09g2YGHinkxpv1NgT2YypqEFFVWw7Xr9rEXoVyqusZXt9asXaVqWcL7pmAPbDlPRHkfpXvsO2PNGE6bd6CgfbNvxagt7iUaY/C0IvxmwHOqlJymeRffHgCxllnvJ3fxZkMcAlvf7CB3ztyDKbcfnYqgeSvMQfC5GeIraQzle25zq1KuIKnIf877eH7brsR5y9Ep9BZYv1Aj77sO26fwtCL+5DVb+ERAUxo4di5UrVyI93Y+/DyhkdL16DFYjP2T36MaxUDzxQ8jCGdAQBSOZTAZFhF/fKg0p3IU6MoT4J5pEREQ0WJqbm1FXVwcTez9Ak70NJUVLUb/L1Ss031n61rcdo9qCUqzWVmC38/mVuKNoKVx7GTTIeWgpUF7oPP+7s/tZwtcZiEpf13bsOAVgZoH7NT0H5AglfHte905gds8wFvaf01Z72Oz2M9raR8BMIWWd9t4evT33ZE7HHEULXuylv6j/YrDKWW53ua1/qXSnaNUbkNV0SPqVLseq6Ba86FwzFXfFKHC+yZ9rinQ/H6ohe6vnDlNHP1VpsLpd/zJeNDpKBCcj4coZpPT3GxREQci2g7MKJq/hqY3xD1WwxqQhwhmE2kPQj9/uJXi1K/kc0N7nKqV78T6EffG2h1LBSZDFANY6D7tg82dBHlODbrfX6mW9H5Rv2q5H+j6Md76E7hvm2a7Xh16qNHRiY2ORnZ2NGTNmiFMU4qwmM7oP/1kcJjvFT1ZBMXWSOExEQSQ8PBxKJfuhesNeqMOfzGq1WsXBvpw9exYrVqzAsmXLsGnTJnGaiIiICDqdDpWVlSgoKMCECRPEaSfeV/RDvQ7rN1RAW+RbCEve5efl4nTqrTidyoZxQS85C00p8YiVjpka8JiHoFFqT6Y9kBzQkLU36Ti3cBwqvJbnJbLJPXgEsig15K3X0NDShQD+iQ4AUCrkiI1SILFLjtFtXfjx+TZxyYigKN0HpdZbH9M2dD8pCQ7zt0D9eBqctZA+fhutQ1Xytuh5RH/tg6F7vRDyWpISrydFomRvqTjl1NnZCaPRtj/XF2q1GuHh4eIwAGDz5s0oKyvD/v37kZqaKk4TBazr4B/R9ZNd4jABkH//LkRtYuleouGis6MDZjPDQk9UUWqWOh7GuAOViIiIBkV1dTVOnDiB9vZ2cYoGiK0HaQa0DE8plFQfwxixn2gf4SkA3H/8wBCGpwCS1UhovcLwlGiAeewV6jyEXZclT6BNOj+EYaZiwti+SwXTsDB69GhoNBpERESIUz4xmUyoq6tDc3OzOEUhznT4uDhEADB1EiIf+b44SkRBTBkZaWvhRz2wF+rwxl/VRERENCi+/PJLGAwGdPFmcUDoi917g+JUMTaWG5CWw/K2REGp+hjGDGVgS0RBxZS7su9SwTQsJCcnY/bs2YiKihKnfNLW1obKykpcvnxZnKIQZnr3DKwVZ8RhAqB4aAXko6PFYSIKYjKZjKV8vTCbTeju7haHaZhggEpD4pWNW3B22y/EYSIiIvLRTRr33qD5uyqQtqYUj84UVxIRERHRQMnMzERBQQHi4+PFKZ80NjaiuLgYx49ztyG5cPepZ2G5C6Fc8A1xmIiGgfDwcCgCrNYw0rEX6vAVUA/UxsZGlJWVISUlBVlZWeI0UQ/5ebm4O+EWLClibzsiolDha78o3ldQMHD0QG0YN1acIiIaVHP/esLZA7WpLfAPV2QyuPVAzTL43v+RaDj5OCZsSHug9tfZs2exYsUKLFu2DJs28TMRArprPkP7woch6/D912hImDoJ6t89CRl3nxINX1Yr2tvbYLFYxJmQF6WOhpxljoedgAJUIn8xQCUiCj2+BqhEwSA/L1ccIiIaMpboUZC3XhOHA5LYJUdtBD+0opFvqAJUk8kEs9kMpVIZ0AefDFBJ1PHcPnTv3CcOhzzFs4XcfUo0ApjNJnR2dIjDIS9CqUREhFIcpiDHAJWGBANUIqLQwwCVhpPyU+xVSUTXT0OtAZOj1OJwQNQ1DRgXf4M4TDTiTL17vjjkNJABal1dHZqamjB58mSoVCpxuk8MUMmN1YrWux4CPqoRZ0Ka/Pt3IWrTj8VhIhqmOjvaYTabxeGQJpfLEaXmDvvhhgEqDQkGqEREoYcBKhERERFdDwMZoL7yyiuorKzEAw88gAkTJojTfWKASlKdL78D8/qd4nBou+lGqP5QhLA4ttIgGiks3d1ob28Th0NepCrK6/0GBSf/a48AMBqN+Oijj9DY2ChOEREREfmF9xVEREREFKzOnDkDnU6H5uZmcYrIb5b/+4s4FPLCfnA3w1OiEUYeFgZFRIQ4HPK6uSt32AkoQK2pqcG6detQVlYmTg17+uJc5G/UwSBO9OVUMfLzcpGfV4jyenEyiJ0qRn5eMfTieLCq12F9IP99iIgoaI3k+woiIiIiIiIAsHxcC8uf3xOHQ5pM+1VEfn+ROExEI0BERGC9w0ey7m4zWBB2eAnoV7DRaMSlS5eGcKfISezIy7UHlNIjSMLKeh3W77qMRUWlKNm7DTkJ4gIaCAZdIfI3HMRQ/aojIqKhMfT3FUREREREREPL9M4JcSjkhednQyaTicNENALIZDJERCjF4ZBmsVi4C3WYCShAvV7S1pSiZK/kWDMJhzfkIr/4pLg0YNqCUpRszYZGnOiNwYBGTIKGwengsO/u3VjOfadERMNJbGwsJkyYgAiWbSEiIiIiohBn/lOlOBTacuZAOWe2OEpEI0i4QoEw9vx0YzabxCEKYjJrAHuGz549ixUrVmDZsmXYtGmTOD0ITmJH3k5gTSkenSlM1euwfsNBJHiaGyqnipG/C1i9twBacS7YDdG15+fl4u6EW7CkyP9fLwZdITaeyMDWrdmA5P/7FXITEdGQO336NC5fvoysrCzExsaK005Df19B1NPWl1lCmoiICABaGq9iUrdFHA46BQUF4pBTZ2cnjEajOOyVWq1GuJcPeDdv3oyysjLs378fqamp4nSfeK9LAGA+ewmdix8Vh0PX6Ggo9/0MiikTxRkiGmG6u7vR0d4mDoc0dXQ0ZLJhtbcxZA3/ANXet3Q31qKkYJb7mLOxpwaLiiSlde2hq7NQYOJSZyDnfi4DyjcWQj97G3IMha7zieulDUQlcwZdofuuSa37NTrDyzXA7l0V9uemQ7+xEPrZa6E9sROHa21L09aU4tGZtp9Dlf3ptjHX6cTXi8vZhqey3WNG9+vNsL+2GKC6v06Pn18A+hOgSknDVAaoRETBrbm5GW1tbYiPj4dCoRCnnYb+voKop/y8XHGIiIgoJHWoR0HVdk0cDjole0vFIadgClAvXryIBx98EHfddRceeeQRcZpCROdzv4d55x/E4ZAlf/i7iFrzPXGYiEYoY2cnTKYucThkRSgjWa1tmBgRAaoYqvUIVE8VI3/XZXsIKJ7LgPLiSmgLPD3XFqAerpWGlbbn10vDSQ+7OG1BZYZkzH4uuAJW2/MqhGDV8Zqu0NIVjIpjkyTnP4kdxcCjjvN42JmrL87F7lrJ6zuDZMl12sfQ4/1V9Ahs/cEAlYiIvBn6+wqinvLzcnE69VZ8mHyTOEVERBQy/uXv72N0exdUbdfQ1GpbxRQaAAB4FklEQVSC2eL3R0aDThUhR3Rk+LAJUOvq6lBcXIz09HRkZ2eL0xQiWnP+A/jHR+JwaLptEtRl/wtZJHsjEoUKq9WK9rY2WK3BX+FiKISFhUMVFSUOUxAaEfuENYmTXA/qdSjXZ2C1dKfnzGwsSjRAf8IA1NehHhpMdKZvGuTYw1OvtGslweEsrMjRoPFEJbx25KzXoVyvwaIi6a5ODXIeWoq42gro66WLNVi0WHKtdnE5a507PjXZy5DmcawC755yPGOWKzwFgIR0aBOB+lr7VTqu6SHJe03IxlNrMlzPAaB/5SAatWvdd67OLMBqLVB1YuB6zRIREREFo/YoFQ8ePHjw4BGyh8hitQbdMdzEx8ejoKAAmZmZ4hSFCPOpcwxPJcK/u4DhKVGIkclkiFDy971Dd7cZ3d3d4jAFoRERoBpqL0seGNCICuzOy0W+87DtIgVsoWGO1oDDG3KRX+xbIBin6TVe7clgQGNiBrRiyduEdGgTDfjELXmdBI24zouExL6u4yR2eHrP6OWa3BhgqAXSZvcMdLWzM4DaOu+hMRERkeD06dPQ6XRobm4Wp4iIiIiIQoJCocCECRMQGxsrTlGIMP+pUhwKXSk3I/Lf7hJHiSgEKBQKyOVh4nDI6u42i0MUhEZEgPqpwYC42emunZWJS7F1bylKhMOxq1JbUIqSvduwqHanLWz0MUgNZgZdIfLtpYlt73cbFiWKq4iIiIZOZWUl9u3bh6tXr4pTRERERETDgkKhgEqlglwe2EdoFosFHR0dMJlM4hSFCMufhv/njgMlfPk8cYiIQoiCfT+dzLwvGBYCu/sLJqeKsVufgRxHyVmNxkOZXE80yNlaipI1GYC+Enpxuj+8XUN9JfS10vLBA8VWnjguZ1vvPUo9XJPb7l1ooEn0XKpXf6ICSJzQe6ljIiIiicbGRly6dMmv/lPUN33xQH75y4DyjQNwvnod1uflYoeztQARDT9T8c78e/FOsjguSM5C0/wsrBPHiYhGqLi4OEyePBnKAEsPGo1GXLp0CQ0NDeIUhQDT307D8uEn4nBoSkmG8nvcfUoUymy7UId/JDUQLBYLzGbuQg12w/pXq744F/m7Lrv3GrWXyT38nM6t3Ky+uNgWktbrsEM3yIVonWWC7a8J2D6gfO4gGrXLnH1MB44t+Gw0uN6XQbfTvYSvvQ+s28+lXodnyt1/FtrFSxGn34n10p/RqWLs1nvu1UpEROSNyWRCR0cHLBaLODW8nCpGPsNBIhrJkrPQtHA65ijECXfrtPfCmhIPf4tQ7slcDutCx9F7SLsnczmatFPFYY88n3cq3pkvHXc/zqXZn5y2QDK+AHvczmw7h6/XQUQjW3p6OlauXImxY8eKUz65evUq9u3bh8pKlnENRaajJ8ShkBW+bD5kMpk4TEQhhrtQXboZoAa9gAJUpVKJyZMn44YbbhCnBlXVLmlf01zsxlqU7N0mBJIa5GzdhkU4iI2SteWabGfIWl9e6DrPLmD1XkkAO0C0BaVYrZX2Yi2EfvY2lBQMTgipLViLNL29JHFeLp7BMqGEr4efy3PAI2sypIuAhGw8VbQU6PEzEn/OREREA+N63Vf4xoDy8grEJWo8VmgY/uwVOfp7f5KQjaf2lvZeCSMABl0h8je6fymOiAZSOs4tXN53KGoPG58e10fC6sGezOVYpWzAY0cOQHbkAB67AsxJ8RxYWhcux6potwkvbOtXoRoy+3llR17G3GoAuIC5bznGXMdjV0yAqQEvVsH2vpNUOHrONvdiawxWZaY7z75Om4I5xmqM0V+QvCYRhaoZM2YgOzs74B6mzc3N0Ol0OHPmjDhFIcD6Z34LE7DvPmXvUyICoFBEcBeqXXe3GVarVRymICKzBvBfyGg0oqamBqNHj0ZcXJw4TdRDfl4u7k64BUuKNolTfjHoCrHxRAa2bs1mOWEioiC3efNmlJWVYf/+/UhNTRWnnYL6vqJeh/UbDMgp0qB8QwW0Rdf/C0X6YvuXyPobeg4DQ/n3fn5eLk6n3orTqdxxRiEkOQtNKWPw3rmXMReS/1/tvmyd9l48HdOEx946Bkj+/3b3ZT1Jz+8851S8M386bm854wwoXeevx13CnCfrtPfiaWUtZMd93c2VjnMLk4GaA0ipsgfCY664np+chaYpwJa3jmE70nFu4ThUHHkD94unIQoBC/5UgdHtXVC1XUNTqwld3cFXSUStDEN0ZDhK9paKU06dnZ1+tZFQq9UIDw8XhwfE2bNnsWLFCixbtgybNvXvMxEaXswVZ9CZ91/icEgK2/QjqL5/tzhMgra2Nly9cgUGe5XBcTfcgLi4OIwaNYqBE40oJlMXjJ2d4nBIioxUIVzh/xdVaWgEFKAS+WugAlQiIho+fA1Qg5lBV4iNhmUoKZgFfXEuyjXb8JSj77rTSezI24kqx0PtWqzGTknIaUD5xkLoZ6+F9oStxH7aGttuTYOuEBsl5fTjcsTz93VuG/E8jvO7COeBBouKtiEnwXFtjtftea1wns/9HG6vUa/DejFgrtdh/YaDaLQ/hFZ6za7XzTEUYrej50HiUntYapt3a0fgnEMv70ey3k8MUCnkeQw7e5KGqb4FqJE4JISR3gPQnuFqT0IY6oMe19xLgDotczkymnw/N9FIwwC1p+bmZrS1tSE+Ph6KAD7gZIAaujq2/wbdvzgoDoeeaclQv7IDMgaAHl354gu88cbr0L9bgdbWVnEaACCXy3HrrVMxb/6dmPG1rw1pmFpVdQbP7nzG2atxztxv4/u5/z5o5Zg7Ozvx8+3/i4sffihODaiHHl6LmbMG50vJNTU1ePqpIrS0tAAAvvrVNDy0Zi0iWLrWyWq1oqO9bfi3fBoA4eHhiFRFicMUJIbuT1siIiKiYeUk9pcbkDbb9o8q7ewMNJbrJP3NbWt25O1Efc42lOwtRcneUmzVlLkCQYnG8jLgIdsaW/B4EvsNy5zPK7GX0Hf1WvXt3M5dmpLz1O+S9Gyt12G9eJ6cSe4nEUivdWuOxt5GoQwTi6Rj0l7vAmegar+mvduwqHYn8ovdyyA3lhfi3dmONWuRVnsQz+gMztLCW3M0tuB0bylKHOGph/dTsmYSDm8YiD61g/MhAFFoUyFZ6Hk6TakAlGqscx/2TbIaCWhBxbUsNEl6m3rvV5qOVeMUOP+ZJPC91onm6ERnL9Y9N8UDLfXYnrYAq1DN8JSI3Fy+fBmVlZVoa2sTp4h6Zfn7P8ShkBS28FsMTz0wdnbiN3tLsP4/1+GPb7/lNTwFAIvFgg8+OI9ndz2DnxT+J/75z38MSdnPrq4u/PGtt5zhaUxMDLL+dc6ghacjgdVqxbE/HXWGp2FhYZj77W8zPBXIZDIoFPyZAIDZbIbVyiA5WPFvLyIiIiJPTlWiChm4w7HLcmY60lCBdyUhnUFXhqrEpXhEsmtUk70Nqz01V9cuE3ZIzsKj0jK8CenQJgL1tbadpL6d+yT2lwOLHpKUuE3IRo4Wzp6t+lcOolG71m1nqya7oNfdmnE5a53zmuxlSPM45v6zkNK/chCQrAc0yMnJAPSV7qGrdq1kp+wsrMjRoPFEZa89Tz29H8wswGrJew7c4H8IQRRSquvxnkmBOVOyXGFp2gIf+5x6MSoSsYjBqinAFkeP03MNwLjpOJcmLgaQNg7TnL1P7aqPYUxNB+ak2PuuKhuwRR9j64v6aSXWae91BrNWSW9UIgpNx48fR3FxMRobnXU1iPpkrvkM1ve9VVMIIaOioLj7W+JoyLt69Qp+9rOt+NPRo37vwGtoaMCO7U/j/w6/6vdz/fXBB+dx/vw55+NZ6bORmJjotobcff7553jvlOsfylOn3oZpKcOzItdgC1co+OUKO8eXFCj4BPQrtLGxES+88AKOHTsmThERERH5JVjvK/QnKgBtOlx55SzcIYR0nxoMiJud7lN/zjiNp1UnsSMvF/l5ucjPcy9Z69O56+tQDwMOb3Ccw3a4dqkaYKiFcxdtfyQk9nolErbXbCwvdLum/F0V4kIvP5PeeH8/2tkZQG1dr+ErEQ21C5j71hkcRTyedgSSY67gsSsmwNjWdwlgr0w4elGyo7T6GA61AtNulAS1gK0k8I0xaG6p7/laVW/YwtcjByB76ximZSYj4co5zB21wFbu98gByI6cwVFlsudglohCRnNzM+rq6tDV1SVOEXnV/ef3xKGQJP9OBsInjBeHQ9rVq1ewa+cz+OTyZbfx+Ph4/CD/Pjyz6zm89OvfoGRvKYp3/wo/efwJfF2rdSvba7FY8HL5IRz5v8ODthM1WHafzp79dfy44MF+H7fPdPW4iY6ORnx8vNvrDASr1Yq//PkYmpubAPvu0/l33sndp17IZDJEcBcqAKC7u1scoiARUIDa0NCAF154AcePHxeniIiIiPwSlPcV9TqU6wHod/YMJvVlKK8Xn+A/g64Q+Xk7gTWSMrcBfZk3A6sdpWylh3R363WQ5nxf0qNAEkgTUWi4gLlv2YPKIwcgO16JaUoFmo22smZ+u9aJZnEMwHmjSRwCkhNwu8KE9z7vYwdQ2gL7LtQL2DMmRlLu9wJeazEhIcpbeWAiIiLPzH9nPXgAUNz1L+JQSDObzXi5/JBbeKpUKpH3g3z8bNv/IjPrXzF69GhnSBkZGYlbp07FjwsexE//33/jxgRXGSGr1YpXda/g1Kn+VuHx7Py5szh37qzz8fXafZqYlISva7X9OqbPmIFr1645z3nTTRMx/sYb3V5nIHz++eeo+Jvri8M3T56MqbdNc1tD7sIViiEP5YORhQFq0AooQCUiIiIayQwnKtDo6L3pdqxFGgzQn3Dtc+xZcta2S7J3tnPE5WyTlLDtqc9zJ0xAQi+ldAENNIkDUdrWH4P5mt7PrT9RASRO6H3HLhFdf8lZWBLtQ6jpTXUb6qFAwij34WlKRY9drevGj0GsqQmvVUsGe0i3le6V7mglIiLqJ+sJV/AUqmSzU6H4xgxxOKS9994pvFvhCtiio6PxH+v+E1n/Osdth6knEydOxMYnfoqpU29zjpnNZhw5fBitknBwIHR1deGtN9907oq7XrtPB0rNp5/i008/dT6+febMQdkV+te//Nlt9+m3581HZGSkuIwkZDIZIiKU4nDIsVgsg16SmwLT+5/MRAPkxT0lyNnyhDhMREQj2PTp05GdnY3Y2FhxKsjZw02P5XPd+3RqFy9FXO1BPKNzxZwG3U63Urye2YLARoP35/l2bntZ4V3Fbr1FDbpi5y5Z7eKliNPvxHq387jmB4N2dgag34kd0mC3XocdkmvwhSZxElBrgOufup7fD04VY7deg0WLr++uWyLqaY9WWlY3HedS4oEr5zC311DT3TrtvZJepJV48YoJ05IWYI9jQdoCrIo24einla4nYSruilF4Lt8rscdRutd+PeeNJkkp4HSsGqdAfXuAYS8REYUk04l/AFe+FIdDTvhd7H0q1d7ejjdee80ZSoaFheF738/FrVN9r3QRHR2NVT/8IeLiXOVnP/nkMvT6d93W9dfp0+/jwoUPnI+v1+7TgXLmzGkYOzsBALGxsfjqVwe+P0NDQ4NbOH7TTRPxla981W0NecZdqDYs4xucGKDSkJArwiELDxOHiYhoBEtPT8fKlSsxduxYcSq4ndLhcK0G2tk941MA0MzOQFztQew/BSAhG08VLQUk/T6fwVqs9qFOrbZgLdIkJYKfwTL3Er4+nltbUIrV2grslpQa3mhIR46jupOH82w8oYHWVf1p4M0sQMmaDFTtkvRA3WDAHdmef6ZezczGokT7e9uos+3G9fB+8ncBq/duc71nIgoeSkn/04XJQM0BjNH7E0jagtDzTa5wdLv+ZTx2RYVVjvMmqXD03MtCKBuDBAV6DT/Xae91lu512K5/GS8aHdecjIQrZ5DCKoxE1A9yuRwqlQoKhUKcohHK/Gev5WFCx/hxiFiUKY6GtIsfXsCnn37ifJySkoqZM/3/AmhcXDzuyc52Bk5WqxUnTvwdnfaAsL86Ozvxx7ffGjG7T9vaWvHPf/7D+Tg5+WaMu+EGtzUD4c/Hj+Hq1SuAfVflt+fNR1RUlLiMPJDJZAgLCxeHQ46l29ZvmIKLzBpAp+mzZ89ixYoVWLZsGTZt2iROExEREcFkMsFsNkOpVPZajmgk3lfoi3OxG2uvex9S8l1+Xi5Op96K06m+fwOcaERJzkJTyhi81yOIdLdOey+ejmnCY28NVcnbdJxbOA4VR97A/eIUEQ24BX+qwOj2LqjarqGp1YSu7uArJ6dWhiE6Mhwle0vFKafOzk4YjUZx2Cu1Wo3wcM8f3m7evBllZWXYv38/UlNTxek+ffzxx3j88ccxd+5c/PCHPxSnaQRqy34E1nMfi8MhRf6DuxG18UficMiyWq34za9LcOzYnwD77tOH16zF9BlfE5f6pPXaNWx/+n9x+bLtpk2lisJj69fj5psni0v9duLE3/HLXxQ7A9Q5c7+N7+f++5AFqEajEXt+uRvV1bbfQwu+cxe+PW++uMxn//hHFXbu+Dm6u7shk8lw/w9XI+Mb3xCX9cuVL77AU08VoeHzzwF7SPvY+kIGqH4wm83o7GgXh0OKXC5HlDpaHKbrzPunmURERET9oFAooFKpeg1PR6aTeFcPpM1meEpEw0j1MYw50nt4CvsOTdmQhacAktVIaL3C8JSIhq2xY8di5cqVSE93lCKnkcza1BLy4SkAKBb+izgU0trb21BtDzsBIDEpCbdMmeK2xh/Ro0bhtmnTnI87OtphqPOvXYonwbD7VKlU4sGH1+Dpnz+Dp3/+TL/CU6vVivdOnnS+nzFjxvbr5+5NRcXfnOGpTCbDnLlzGZ76KTw8HDJZqH125M5iscBqDb4vroW60P5VSURERIOmubkZdXV1MJlM4tTIUa/D+uKTkgEDyjfuRFXiUqyYKRkmIqLAVB/DmOPS3qZERMNLbGwssrOzMWPGDHGKRqCuY9J/G4Qo7VehmHGbOBrSmpuacfWKrbwrAIyPH4+oKLXbGn+lpKYiLMzVLq2urtZtPhDvnTqFjy5edD4e7r1Pv/zyS3wg6eU6depUxMXFua3pr+bmZlRU/M35eOLESZgR4M7iUBfO9n/sgxqEGKASERHRoDh+/DiKi4vR0NAgTo0cCROQIOljmp9XiMNYiq1bs+Fnt08iIiIiIhrmuv/u6rUYqsLna8WhkNdp7ITZ7OpvmJiU1O9dnWPHjHXb5djU1OQ276/29nb88e234Oj2Fxs7BvPm39nv67yePvroIj7/7DPAXjb561rtgL+fE3/X47P6esC++/Qb3/wmokeNEpeRD8LZKxzdZgaowYYBKg2JV//rSZx7arc4TEREI1h1dTVOnDiB9vaR3MdiFh7dW4oS6cHwlIiIiGjEGD16NDQaDSIiIsQpn5hMJtTV1aG5uVmcohHIevqCOBRaRkdDsWBg+0uOBGFhYZg5axa++a1v4Zvf+hYSk5LEJX6LUqsRoVSKwwE7/f77zp6qAJDxjQyMHz/ebc1w0t3djb/r9c5AOC4+HhMnJYvL+qW5uRl/+tNR5+MEjQbps7/utoZ8FxYWHoItoNxxB2rwkVkdf4r44ezZs1ixYgWWLVuGTZs2idNEPeTn5eJuzRQs+dlPxSkiIhqhNm/ejLKyMuzfvx+pqanitBPvKygY5Ofloi1KJQ4TERGFHLksHKq2a+j2/+OiIRMmk6Fkb6k47NTZ2Qmj0SgOe6VWqxEeHi4OAwB0Oh0qKytRUFCACRMmiNN9am5uxrFjxzBp0iSW8R3hrG0daJuxQhwOKbIlc6EuWisO0yBoamrC1i3/jStffAEA+Lr2Dvy44AFxmU9ar13D9qf/1xmgxsaOQeFPHseNN94oLh02GhoasO1nT+LqVVvp5H+dMwf/npcvLuuXP779Fn7/u986Q9qV3/s3zL9zgbiM/GA0dsLU1SUOhxR19KgB3ylNgWOASkOCASoRUehhgErDyX1PbxOHiIiIQpK504i45mvicNDZ/vT/ikNOAxmgNjc3o62tDfHx8VAEUF7w4sWLeOihh3DXXXdh7VoGSyOZ6S/vwXjf/xOHQ4pi9xNQzpktDtMgqKutxbaiJ3Htmu3P6/4EqH/9y5/x0ot7nEHgXQsXYumyFcM6xPnrX/6CF/f8EgAQERGBR9c9httumyYuC9iXX36Jp7b9DIa6OgDAjQkJKNzwOGJjY8Wl5Ifu7m50tLeJwyElUqVCeLj/9xs0OAIKUBsbG1FWVoaUlBRkZWWJ00Q95Ofl4u6EW7CkiB+MExGFCl8DVN5XEBEREdFAGsgAtb/4ZcHQ0bHrd+h+dr84HDpum4Qo3TMhX4JzqHzwwXns2P40uuy79XKWLMWie7LFZX0aibtPu7q68OzOZ/DPf9p6Eicn34zH1he69YztL+4+HTzt7W2whHApW0VEBJTKSHGYrpOA/kaLi4vDAw88wA85yT/D+FtLREQ0eHhfQURERETBymQyoaOjAxaLRZwicmM5/aE4FFJk3/46w9MhVFdb6wxPAWB8gIHn6dPv45NPLjsfD/fepwDw+WefufVzTUlNHdDwtPXaNfztr391hqfx48dj5sxZ4jIKkCLEd1+yD2pw4d9qNHT83+xMRERERERERHTdNDQ04NKlS37taKXQZD1zURwKKRELMsQhGiTd3d344IMPnI9HjRqFCRr/ezR/+eWXeP3115xBYGzsGHzrX7KGdeleADh//hxaW1sBAMrISEyfPrD9p8XQ+Zvf/BbG3XCD2xoKXNggVYQYLizd3c7fk3T9MUANagaUb8zFep1BnAhd9Tqs36gDfyJERERERERENNgqKyuxb98+XL16VZwicjJ/VAO02AKbkDQrBeG3ThJHaZBcuXIFH1+65Hw8ceIkxMXHu63xReWJv6Pe4PqUdSTsPu3s7MTJk5XOxzfddBOSbrrJbU1/tLe34+g77zgDrrFjx+Hr2jvEZdQPcrkcYWFh4nBICeUSxsEmoADVaDTio48+QmNjozgVmup1WJ+Xi/w+gj19cS7y8wpRXi/OhIh+fnvJoCtE/oaD4K86IqKRhfcVRERERBSszpw5A51Oh+bmZnGKyMn8/nlxKKTI0lOG/a7F4eTv+ndx9eoVAIBMJsMdGd9ARESEuKxXX375Jf70p6Mjbvdpzaef4tNPP3U+njUrHZGRA9dP8vT777uVB74jIwPxAYTX1LtwRYiX8bUwQA0WAQWoNTU1WLduHcrKysSpEKZBHCqg9xqOnsS7enHMXwO7I9WgK+wz9B1QgW49P1WM/LxcbCwfsislIqIhxPsKCgZGs5kHDx48ePAY9KOjqwtdwX50dKC7qyvoD6Jg0n3aVU41FCnumC4O0SBpbGzAX/78Z+fjBI0GqV/5itsaX/xd/y4MdXXOxxnfyMDo0aNx7uxZHH5Vhxf3/NJ5HCw7gI8vXYLZbHY7RzA6c+Y0jJ2dAIDo6GhMm5YiLglYe3s7/vj2W267T/8lM0tcRgMgLCy0y/h2D4Pfa6FCZg2goPLZs2exYsUKLFu2DJs2bRKnQ0+9Dus3VACJBjQmrkVJQc+m0QZdITYaJiFNfxkTi7YhJ0Fc4YkB5RsLoZ+9DU9lazw87h+DrhAbT2Rg69Zs9P9svcvPy8XdmilY8rOfilN9kl4nhvCaiYiofzZv3oyysjLs378fqamp4rQT7ysoGOTn5YpDREREA86iHgV52zVxOKhMNMrxidIiDgedkr2l4pBTZ2enXz1L1Wo1wr30XPP1ntYb3uuGhta7HwIuuHa9hZSEGxB1bA/k8oD26ZAfzGYz9v76Jfz1L38B7LtPv/dv38e3580Xl/aqubkZ24qexGf1rp1AKpUKnZ2dvfZeVKlUmDf/Tiz4znegUkWJ09ddW1sr/vepbfjksq0/6Ve+8lU8vPYRv3fnenPixN/xy18Uo9teXvWuhQuxdNmKXnfttrW1ocv+pR+ZTIbo6Givf9+Qu/b2tpAuZRs9KkYcouuAAepAsAeo2jUZ0O8yIGdvAbRuC2zB5yc5a4FdZW4BqkFX6LazMi5HGo5KAtPZlVgvlK91rNUX52I31mI1dmK33jXu/dy28x6ulZwscakrlDxVjPxdFZ7nApSfl4u7E27BkqL+/XoZytCXiIj655lnnsFrr72G5557Drfeeqs47cT7CgoG+Xm5OJ16KywyfvBDRESD4/Z/foBudTTC2lrRagzODwQjwmSY0h2OT5QWLPzU9wByKFlkVryeFMkAlYJGd0cnOtKWi8MhQ3ZPJtTb14nDNAhO/F2PX/1yt3Mn6LRpKVjzyKN+l6h96803sO/3vxOHfRYfH48f/bgAkyffIk5dV//4RxV27vi5M+Bcdf+P8M1vfUtcFpDOzk78fPv/4uKHHwL2kseFP3kcN954o7jUzS+KX8Df9e8CAFSqKDy2fj1uvnmyuIw86OzsgNlkEodDRpQ6ml9MCQIMUAeCI0At2gbNK7ko1wg7RE8VI79cg61bJ2B/njRAPYkdxcCjjh2r9Tqs33AQCWtK8ehMeNhxKj620RfnYrceSHM+z5dzew4jbaErsEgS8trOn4HVPYJh3/VnB6qUp2smIqLgdPr0aVy+fBlZWVmIjY0Vp514X0HBwBGgnk6dKk4RERENiB8cOOwMUD//0vdwbyiNUSucAeqaf7ZhSkvwlZB7LUnJAJWCSlfF++jKC93/tmHb/wOqe1jGdLDV1NTg6aeK0NLSAtjL0659dB1uucW/ENPT7lOp8PBwxMSMhmNTpbGrC63XelZOUKmicP8Pf4TbZzo/jL6urFYrfvPrEhw79ifAXl638CePD1h/0jOn38ezu3Y6w9k5c7+N7+f+e6+7T8EAtV9MJhOMnR3icMiIVKkQHh7avWCDASPsAaadnYHGE5VufUX1JyqQluMp8JvlCjgBICEd2kSgvjaAXp+JS7HC7e+rQM59EvvLDUhb415iWFuwFmmowLunpGsD4H9WT0REw9ikSZOQnp4OtVotThERERERhYSIiAhoNBqMHj1anKIRwvKxtMRb6Amfky4O0QBrb2/H7377G2d4KpPJMP/OBZg82f8g7mTlCXz+2WfiMCZNSsaGxzdi969exPYdz+Dpn9uOZ597Ac8+9wJyliyFWh3tXN/R0Y6Sl/bgo48+cjvP9dLc1IR//vMfzsc3T56McePGua0JVFdXF956801neBoTE4Osf53TZ3hK/RMWFiYOhZQA9j3SIGCAOtBmZmMRDmK/I2ys16Fcn4E7vH4Z5yR25OUiPy8X+XlCWV1/JE7wEND6ee76OtTD07XOwh3avsJXIiIid7GxsZgwYQIUCn5jjoiIiIhCU1RUFGbPno3k5GRxikYIy6U6cShkyLRfRbg6+HphjiRmsxn7fv9bXPjgA+fY126/Hd+5a6HfAV57ezsq/vY3t2AmPDwc/56Xj//a9P8wdeptHkuGRo8ahUX3ZGPLk09i6m23OcdbW1vxu9LfeNyhOtTOnz+PK1euAPaA+eta7YAFcOfPncWFC66f/+23z0RiYqLbGhp4crkc8gH6bzgcWbqDvx99KOj5JyL1kwY5ORmoOnESAGA4UQHkZHssfWvQFSI/byewphQle0tRsncbFg3Qn72DeW4iIiIKZQaUb8xFfrHtXmdI1OuwPi8XO/pbDYNoBNmTuRzn0sRRu+QsNC1cDqvjyOTOECKi6yU+Ph4FBQXIzMwUp2iECOkdqN+Y7neIR/5579RJ6N+1lYAFgPHjb8R3V/6b17Ljvbl06SN8+uknzsfh4eG47/4fIutf/9VjcCqKjR2DNWsfdQtRP/nkMvT2ErXXS3d3N95//z1nMDz+xhtxyy1TxGUBEXefRkdHY87cb/PX/RDx5dflSGWxMEANBqH7K3AwzczGotoylNefxP7ySciR9kN1MkB/woC4nG2SvqUDJcBzJ0xAgsdSvSfxrh5ISPT0PoiIiDw7ffo0dDodmpubxSnyge3LUI5KEq6KEuWeW9UQUchIx7mFy7HKVUHNXXIWmlLiUV9zALIjByA7Uo3z0ckMUYmIrhOFQoEJEyYgNjZWnKKR4nLoVmwL/4p//TfJPx999BFKf7MXZrOtH3V0dDTu/9FqxMXFiUv7ZLVa8d7Jk84gEADS02cjPX22X2FgVFQUvvvd7yE62nYzarVa8c47f7yu/+6/8sUX+Ojih87Ht029bcDKpn/wwXl8+OEF5+NZs9KRmJTktoYGTyBfFBgpLBbX71W6fhigDgoNtLMB/XNlqPey+xTQQJMINBpcN1kG3c4+yuz2fI5nPdd5OrcmcRJQa8CnzpFZWJGjQdUu9w9n9cU7UdWjxyoREVHvKisrsW/fPly9elWcIl8lLsXWvY5qEraKEtI+5deHBjlbS1Ei7bU+2BKy8dTeUv++GEY04kzFO/OXw7owGdPEKYk9N8UjtrUaKVWOkUqk1LQA0Yl4x6fqkbaA1uvu1bQFrrmFy2Gdn4V17isEwvkW3tvjOtZp73U/p/iazvduO5q0U92n0xbAunAB9riPEhENCIVCAZVKFfAuGIvFgo6ODphMJnGKRgBrZxdg+EIcDhlyBqiDpvXaNVt53NZWoJ99TwHg2rVrbkFgdHQ0vnPXwoACqomTJmHWLNf92ueffYaPPrrotmYo/eMfVc4ANywsDDO+9jW/QmFvurq68Me33nIG2CpVFL6VmTkg5ybfhIX5/+tzpGAP1OAQ2N0f9UmTvQwJtYB2tvddm9qCtUjT73TuKnkGy/oss6tdvBRx9ues13kPUn0698xsLEqswO68XORv1MEAQJO9DVtzgMMbXLtddmMtSrZme+ixSkRE5F1jYyMuXboEo9EoThERkd9ikKAAztfYd5WK0wCAdGREA+ebKt2Hq67gPBS4fbwQPPaQjnMLk5Fw5Yzb7lVpYLkuqhMvHnHsbj2Do4jH072FqMlqyW7YA3jsCjAnxT1EnYYmPOY8Z88ds+u0KZhjrLbNn2sAxqVInp+Oc0kqHD33Bu53PoOIaODExcVh8uTJUCqV4pRPjEYjLl26hIaGBnGKRgDzR65tCSFn4o0IHz1KHKUBYDabsX//Ply+XO0c+8Y3vxlQ31OHxsYGNDU1OR9PmXIrNBMmuK3xlUwmQ8Y3vgllZCQg2d16PQKfrq4uvHfKVU5x/PjxSL45sJBZdOnSR/hQsrP19ttvx8SJk9zW0OCSyWSh3QeVZXyvOwaoAyEhG0/12BEyC4/2OTYLj0p2lTyVPQs5W0vxlLPkr22Hh+uxaweGbb1tXFvgaRdIX+eGawfJ3lK3gFSTvU2y08XTuYmIiPpmMpnQ0dHBG75BYCvv614xwjZWDD0cPUMLUV5v71fqKAHsoW+pvriXEsGnim3nPFVsm9+og8HeA1X8Ildv59EX217bvSyx/VqlHK/jOOxf8HK9H9dS99djf1QKBZVIOXJAsrPUg7RxmAYT6q+JEy2oNwGxyhhxwl3aOExDCw7pHbsTKvHiFRNiYxKcAel2/TFJUHkBcz9rARSR3nfFVh/DXMk1b9fX4jwUSJB83nq//hi2Ox/ZXhNKtf01p+KuGODop/ZQuPoYDrW6nr9Om4iEK+cw1/X5IhHRgEpPT8fKlSsxduxYcconV69exb59+1BZKXy5hUYEy6UacShkyFJuDjjMo969+cbr+Ntf/+p8rJkwAUuXrQhot6jD5epqdHR0OB+nfuUrCOtHMKWZoMGNN97ofGyoN6C9vc1tzVD4/LPP3Pq6pk2fgZiYPu55fWA2m/HHt9+CsbMTAKCMjERm1r/262dGgQmTh+7PnGV8r7+AAlSlUonJkycHVG+dqD802du4G5aIaIThfYX/NNnbsFprwOFX7IFovQ7PlAOLigokrQMMOLxhJ/CQ40tR9uoUkhBVX2yvNOH40tSaSTi8QeyzWoHdJ9J7fOFKyqfz6HfiGeeabbYqGJJrMegKkb/rMhYVucoV96ie4VCvw7sayRe+1mT0aEFAFLo6UN0jTLyA6pFYDCA5C0/ENGGLM/AlIhp4M2bMQHZ2dsA9TJubm6HT6XDmzBlxikYAy6Vee3GNaPJUlu8dDB999BHeeP01527O6Oho5N93f797etbVuX6tqlQqTEr2qbeDV1FRaoyPH+98fPXKFTQ3DX0f1NOn33eWOVZGRuL22wem70v1xx/j7Nmzzsdf/Woabg6wfDL1T1h4KAeo3JBwvQUUoCYlJWH79u1YtmyZOEVERETkF95X9KL2IDZ62pHpLOtfZttl+txBIGdtj/6oaWuEyhdrMgB9pXOXark+A6ullSZmZmNRogH6E9LdpRosWtxLNQpfz5O4FI9Iq2zkSK4FJ7G/3CBcrwY5BZ4DWyRk41FpVY2Z6UiDAZ94725ARIBkV6cXVdU4aorBKmf53HSsGqdAc0u9ZIeoVDrOJcWg+Uq1z+Vz92QmY5qpAS9620mbnIUnxilw/jPHrtQLqDYqMOcm+zUlZ2FJdAsqqqbinSlj8N5F6e5VIiKioWX5OHQD1LCvMkwaaI2Njdjzy93OQDA8PBy5/56HW27pX1httVrR1uraHapSRWHMmDFua/wlk8mQoHH9m8xs7oaxa2i/sdfe3o7333vP+ViToMGERG/fwvVdd3c33nrrTbfdp/Pn38ndp9dJKPdBtXQzQL3eAgpQlUolbrnlFu4UISIion7jfUUvEpdiq7SsvnQHaEI2HskBDm8oxGFIw0kHDSb2GNIgDpdhqAdgMKAR9l7oktK7h3t8BjQJGiGYdePreRIneA5DAaC+DvXIwB3+fFm4Xof1ztfbCW9ZDBFJGNv6CBsvYO5bZ3BUmQzrwuWw2vuhjnHb4TkV78xfbp9PRP25A8J8T+u099rXL8cS4xnI3hJDz3Scs89bUyJxSChVfP9xyTWlxKO+5g2c16ZgjrEWc6slz13o3luViGggNDc3o66uDiaTSZwigvXjOnEoZISn9dVbnfxhNpvxh32/w+eff+Yc095xB26f2cuXWX1kNBrR1OzqfyqTyyCTBRQLuJEGih0d7Wi66nqNoVBXWwtDvetbtF+7/XZERUW5rQnEx5cu4R//cN2MpqamIvnmm93W0NCRyWSQy/v/63U4sloZoF5vofkrj4iIiGgE0CROEof8Iwa09sO9Z7oPBuo8PtIX5yJ/QwW0znK/a5EmLiIKWSr0rMg2FclKccyD5Cw0LUwBLh6A7IjtOKScDuv8LMnO1QuY+5Zj/hwwZTmsCxdgj9uJ3G3Xv+w83xakwLpwOc65/aa19Xe1rbmCjIXLe3nNA0i5loUnxnXgxeMteGd+MlBjn6vpwJwp0ucREfXf5cuXUVlZiba2oe/tR8PA5dAsgSKbeCPk0f0PqsjGarXi9deOuO2mnHrbbVj5ve/3q+/pSPfee6ecu0Sjo6MxY8bXxCV+6+7uxvFjf3LbffrtefP53+E6k4fo7l+W8L3+GKASERERDUsnsWPXZSwq2oZFOIhndH1/eGM4UYHGxAxoE+y7UWsroO9v39CBOE/CBCSgAu+eEic8OYl39WJ5YiICAFzrRDMUSBglTsQgQQE0G1vECTd7booHrpzDXEkP1fuPV+O8Ih6rPH5L4QLmvlWN84hBhsf5nrbrX8aLrcC0MY4ywaJKpJxrQLNiDO7qEQTDtgN2im0X6v3JCbgdknLAVVdwXhGJacIziIj64/jx4yguLkZjY6M4RSGu+9N6wGQWh0PD1H5+kZPcnDp1Eq/qXnH2PY2JicG/ff/fB2Q35UjV0tKCqjOnnY9vumkixt94o9uaQHzyyWW8Jwmyb51yKyZP7l8JZeo/mUwmDoUEq9Xq/HOBro+AAtTGxka88MILOHbsmDhFRERE5BfeVwTCgPKNO1GlXYacBFs/0cbynSh3CzENOLyh2N5j1Fby9plyA+Jmp9tK6SakQ5towOHnXH1VAUBfLHmOLwbkPLOwIkeDql2FkvdgQHmx+zltNJiYCNTXumb0xSzhSwQAqK7HeyYP4WTaOEyDCe993lupXR93qV5n67QpmGOsdivxS0Q0mBwlfLu6usQpCnGWEN19CgCyW/rfZ5JsGhsbcfDAAZjNtjA+PDwc//b9XCQlJYlLg1pYWBgilBHi8KCp/vgSPv/8c+fj22fORERE/16/u7sbR//4R3R0tAP29zT329/u93mp/8LkobkDFdyFet0FFKA2NDTghRdewPHjx8UpIo9+9Ytf4d7NPxGHiYiIeF/Rm9qD2OjWWzQX63UG6IsLcbg2A6sL7P1wZhZgtVYITKHBojUalDueu+EgkLNNUlZXg5yttt2r0tco12RD6zyHLwbmPJrsbdiaAxze4OqjqtfYw173lch5aClQXuh8rXdns4Qvkc0FzP2sBYhOlpTITce5pBg0CztLe7I9N3Zcilsf0T2ZyZiGFlRUwXauTPdw1n3evkbSi3RPplDeN20BVkUD55sqbY+Ts3BOK+2hZtthGmtqwmvi9SY7Svfan1vdhnrJ7th12kRMM3XivNuTiIiIBoelYWj7PQaTsCncgToQ2tvb8eKeXzr7nspkMtyTvRjps78uLu2XyMhIjB07zvm4y2hE+wCUJf/8M1e/1ogIJdRqtdv8YLFarTj9/vvo7u4GAIwaNQq33db/GiSf1dejquqM83F3dzee2fFzt3+P+3v8Xf+u83wdHe34n83/z23+8Ks65zx5JwvRHqhgH9TrTmYNYA/w2bNnsWLFCixbtgybNm0Sp4mIiIiwefNmlJWVYf/+/UhNTRWnnXhfMQjqdVi/oQLaIpa59VV+Xi5Op96K06nSIIcoWKXj3EJb70+POzHTFsCaFON82HzlDMboe9t9KiE8F2jBi0fewP2ALdycPx1zFJJpUwMee+sYtjsepy2A9cZO59g67b14epzbE3D03MuSMNf2Xtw+8mqthswRkjp5ec/JWWhKiUcsIFwrUfD5wYHD6FZHI6ytFZ9/aRSng8IYtQJTusPxidKCNf9sw5SW4CtP+lqSEq8nRaJkb6k45dTZ2Qmj0fefsVqt9trfztd7Wm94rztydbywH907ficOhwTl/+2CgmV8+8VqteJV3St45eVy59jU227DmrWPDkrp3v1/2Ic3Xn8NsO+sXPvof+CrXw38a6hdXV14ducz+Oc//wEAGDt2HDb+13+5BbWDpenqVTy59X/wxRdfAAC+9rXb8eDDaxDWzz6ZH398CU8/9ZRzB+pQyFmyFIvuyRaHSWC1WtHWek0cDgkREUpEKIdBqaARKnSjeyIiIhpU06dPR3Z2NmJjbR9rExHRQKlEyhEv4SkAVL0B2ZEDzsPn8BQ9nytzCyQvYO5b0rkDkEnDUwDrolRobql3jm3XvyycTxqewvle3Nb0CE9d63q85+pjGOPxWomIiAaXtTF0d6CG3zpRHCI/VZ74O/7v8KvOx+PH34hV9/9oUMJTAJgwwVV2ubu7G5erxVIf/mlrbcVnn7l6yIwdOwYq1eBcu+j8+fO4cuUKYN+1Oyt9dr/DUwpuMpksZPugsoTv9cUAlYiIiAZFeno6Vq5cibFjx4pTREQ0Qk1Too9eq0REoUUul0OlUkGhkO7Gp5EgZAPUyYkhG2QMlJqaGvzut6VufU+/9/3vIy4uTlw6YJKTkzFq1Cjn43/8owqdnZ1ua/xx6eNLzhATAJJuuun/t3fv0VHV5wL3v5O5ZWZC7tcJIQkEAkkIIAQCaqEqaLGKRam1lVKqpxavp6/XJT2vdp1q1aOiqKVWq6+Hnioi1GgFwYIgioFwDSRcQgghyQRyI9fJTCaZef+YzJDsXAhDAoE8n7VmreZ32fs3m5jZnWf/ngeDwdBpzEBoa2tj7949eJJqhoSEkjR6tHKYTyIjo/j1Pffw2yUP9Nur49p0Oh3zb7+jU/9VV03utAbRM78hmsbX6XSnqhaXxtD8rRNCCCHEgIuMjGTUqFHoJdWIEEIMGfduVe4wFUKIoU2v1zNq1KgBDYyIS8NVVatsGhJUo87uZBTnz2q18n9//1/q6+uhQ93TC0mn2xdh4eFEx5yt71J0/DhHj/r20FtLSwvfbNniDWKq1WomXaRAYHVVFccKjnp/Tk5O7re/rwEBAUzJmMq0zMx+e4WFhXuPr1ZrSE1L69QfO1z+e+qroVoHVXagXlpD87dOCCGEEANOq9ViMBiG7FOCl1TMPF76QOqfCiGEEEJcaqGhodx1111kZGQou8TlbqgGUJPilE2ij1pbW/nwH3/nyOHD3rbMzOn8aO7NA76r19/fnylTzv4dam1t5fPPsrBaz7/e5+7du8jPz/P+PGJEPKNGJXUaM1AOHMilttb9355arWZaZuaAXzsxOAzl75Y8DyuIi0/l8uHq5+Xlceedd7JgwQKeeeYZZbcQXTz5v+9jGDGcZ2fNVnYJIYS4QtXW1tLU1ERkZGSvKcvkvkIMBosXLWR/Sv+kfhJCCCG6MyG/gDZTAOqmRhpt7rSNg41O48foNg3Feic3lvqe2nGgbRjuz/sfrFQ2e9lsNux2u7K5RyaTCY1Go2wG4A9/+AOrV69m1apVpKamKrvFEOV0Omma9DNU1sH738lA0S57FP2PZyqbRR98//12/vbOX2lrc6fkjIqK5tHHn+i3HZTnUldXx0sv/glLWZm37Zprr2XRr37d499ApaKi4yx/7TVqa90prFUqFb++516uufYHyqH9rqWlhdeXveoN3kbHxPDkU08THBysHDpo/GXFn9mR/T0ABoORx554gpEjRymHiT5odTiw2ZqVzUOCyRQwZHfgXmoSQBUXxeJFCwm69mpeu/e3yi4hhBBXqKysLHJycliyZAmxsbHKbi+5rxCDwa8WL1I2CSGEEP3OaTChbmpQNg8q8XY1pfrBX2/rXQmgikvI2WTFOvFnyuYhwX/1/6CZmKxsFudw7NgxXl/2Co2NjdCeLvaR3z1KUtLF2bnpsXNHNu/89W1v/VWVSsXUaZks+tWvMBiMyuFeLpeLAwdy+ds7f/WmHwa4avJkltz/YI9/Q/tTycmTvPTin7zX8IfXXccvFy1WDhtUJIDaf9ra2mi2NimbhwSjKWBI78C9lCSAKi4KCaAKIcTQ89prr7Fu3TreeustRo/ueWef3FcIIYQQQoj+1J8B1L7e0/bE4XBQUVGByWQa1LukulW3n7efexnrnSv5XS/lDesOreO9VVkcKrLiALRB8aTP/w9+PSuensIxvszpVl0+n//9H3y5txirA/APwpyxgN/8fCbxPRyoP87dWlSGbc4SZfOQYNj8Duq4KGWz6EV3Oz+TRo/mhhvmdBp3IcLCwkjqw9+o1tZWVv7v/8e2b77plBbUYDAwfcbVzJr1Q6Kio9HpdLhcLurr6zl8KJ/NmzdRcPRopzl93UFrt9t5969vU1R0HICQkBAefPg/CQoKUg7t1eefZbF2zScA6HQ6fvfoY4wdO045bFCRAGr/cblcNDUO7ofQBsqFBFDr9n7AM29Y+dl7S8hUdnbgy2ejL3O648txfJnjCwmgiotCAqhCCDH09PVpfbmvEEIIIYQQ/ak/A6iffvopOTk53H///b1mVelJbW0tW7duJT4+nokTJyq7BykHluwPeO3drVQ6IP3hngOoxet+z3OrinGotZhTZxDDCQ4dcgczjZmP8D9LpnT5ItOXOd0qXcfSZz/E4gDt8AmkJ0L5vnwsDQ4YNoP7XlpCpuJA/XVux86D2H/xtLJ5SDDt/xiV0V/ZLHqxe9cu3nzjdWVzv5qWOZ3fLrlf2dyt1tZWPv7oQ/797698rq0Yn5DAw4/8J6GhYcquLmw2G6++8j8UHD0KQFh4OEt///8SEhKiHNojq9XKyy+96A3Cxick8PgTT2IyBSiHDioSQO1fTY0NPv/OXs4MRhNqtVrZ3DtHJd988DJ/32bBwQzu+6DnAKovn42+zOmOL8fxZY6vfAtbCyGEEEIIIYQQQghxhZs1axb3338/kZGRyq4+qays5M9//jNbt25Vdg1CDioPrmPZU/exdIU7eNqr8izeWlWMY9gMFi97j+cevZcHH/0jby1/hPRhYM1+h7d3Kw7iy5xuWVi74kMsDiPpD7zJX597jAfvfYzn3nyT+zKN0LCd9z7YhbXjlH47NzgrapRNQ4LK4C/B0yuARqPhrl/czQMPPUzgee4C1ev1zL/9Dp5e+l99Cp72l7LSUizlFu/PaWnjB33wVPQ/X3dhXvbOJ2jsqCN3w+s8seT/4f1tFs75qebLZ6Mvc7rjy3F8mXMBfPqNi4yM5P7772fmTCkYLoQQQogLI/cVQgghhBBisAoODiY2NhatVqvs6pOWlhbKysqora1Vdg06lqzf88T/fEhuuQNj2l1cP0k5oiMH36z6hEqMZP52CT/oGIMxTuF3v52JFiu5X26l7oLmdM/63T/4vBS0sx7hd1M7HYjM3zxCphEc2V/wjfdA/XduAKrOKFuGhpBhyhZxmVKpVEyePIVXXn2NBx96hJEjR/UanAoJDWX+7Xfw8ivLuOXWeeh0OuWQAbVnz27sNhsAen9/Jky4XHb0i36lUilbhgQXfQ2gWlj77IMs+8cuKp1BJP18Hr0nufbls9GXOd3x5Ti+zLkwPf9V7EVERAT3338/s2bNUnaJwW73ChYvepK15R1/XkG2YtigVZ7FE0uzOPu8kRBCiMud3FcIIYQQQojByuFw0NzcjNPpVHZdebRGgsbcwOIX3uOtx+eSpFcO6KBtP7tzAeMMpqcpO4G0GUw2Akf3scsd8/BtTg9yc/cDRiZnpii7QJ3C9EwjcIzc3PZdKP14bgBXTb2yaUhwhQQqm0QfTJ4yhfc/WDmgr76m71XSaDRMnjKF/3rmWd5+528se/0NHn/iKX675AEefOgRXnr5VVa8/Q6vLnudW26dR8CwCw+iR0ZEYjAYlM29uvNnd3nf61/efofRY8YohwxKv11yv3fdf/7L25K+9wKpGKIB1L7GTwGMEcTPXsKzf36TpTcm0OvjX758Nvoypzu+HMeXORfIpwDqkLV7BYsXLezx9USWhPUGkiXrSRY/9QmVyg4hhBBCCCGEEEKIAVBRUUFhYeF51VS9XJnnPsNrSxfxg5hev251O1lAcRuQlkq6sg+A0SQlAZyg3PMQvy9zulXMsaMAKYzrIYaSNHI0ABZL+3d1/XZuN6e1Wdk0JKhCJYB6JdNoNAQHB5OSmsq0zEwmT5lCREQE/v79l7Y5OXks9z/4UL8eUwwdqiG6A7XvEVQz85e+yrN3zyC+L/+J+fLZ6Muc7vhyHF/mXCCVayhW3e0P5Vk88dR2Ml94kfkxys7LyO4VLF5Or0WE+8PiRQsJuvZqXrv3t8quc9u9gsXLt5/9efgdPPfcPMwdxwghhBh0/vCHP7B69WpWrVpFamqqsluIQeVXLzynbBJCCCG6mFZUoWwSl8iSt19XNnnZbLbzCniaTCY0Go2yGYBPP/2UnJwc7r//fmJjY5Xd55SXl8edd97JggULeOaZZ5Tdg1r2ioW8nQ3pD6/kd5MVnTtfZ/Fbu4iY9yIvze/+G5rcD+5j2Wbr2fm+zOlO2y6W/fp1cmPm8ewLdxCv7Ac49AG/eeHfODIf4f0lU/rv3O2af/8mbas2KpuveH7zZmF8+f9RNgvRK5vNxquv/A9+Kj8efPgRAgKkdqnwTYvdRktLi7L5iqfT6dHpe0sL0ZNdLFv0OrnM6D7+48tnoy9zuuPLcXyZc4F8CqDa7XZKSkoICgoiIiJC2T00SAD1vFxIANWS9SRLd87guefmQYf/3f1/IkIIIQaLvgZQ5b5CDAaLFy2kIcCobBZCCCG8hjVaAQi3DYFUroNclb8f73+wUtns1Z8B1L7e0/bkSg2gWrKeZOlaCxHzX+Sled1/Q+MZE3/3mzw7O8inOd0qz+KJpz6hsrcH7D1jxizitaU30NRf525nffQVnJ9tVTZf8dSLb8Xw9L3KZiF6ZbfbWb/uC26YPUeCp+KCtLTYaTmPz/crhVanQ6/vy5ZSpd4DqL58Lvsypzu+HMeXORfKpwDqsWPHePTRR7nxxhu5/37f8qtf9roLoHqCkQ/D28u3n90p6blp88ztdINnYe3SJ8me+iLzLU/ytqcYaTc3gZ5/fDcztzw8g+zlZ9dgyXqSpZYF7ifrPJTrVAZMlT972/p3x+eFBFA76hhMvZD1CCGEGHh9/bJJ7ivEYLB40UL2pY5hX2qysksIIYRgYt4RJuYdBeBHJTbmlgy9L+8Gi3VxetbH+UsA9SLorwCqZ4zy5+70Zcx5BVDbx9CH4/bp3O2s9z+H86sdyuYrnt+Dd2J85BfKZiGEuCgcjhbstn4qbnkZ0Wq16P3Pr26wW/8FUPv7s9yXMcqfu9OXMefDpxqodrudwsJCKiulGmVX23l7Z4a7OHT7TVz2pxbme4t6v8gtfMLSFbs6zapc+yTfT/WMeYT00k94rUNNVfc/fAL3eY+zgOLl/V8P1JL1JIuXn+CWF84WIb9v+CcsXbQCT2xXCCGE6E9yXyGEEEIIIcSVKzz0/LPM+DKnW6HBBCvbzqFP57b1PUB/JfHT65RNQgghBtj5b4Hsf336bFTwZU53fDmOL3O641MAVfTGzC23ddgBCmQu6RjdN5M51QylZZwNjwKZj3R4mm8Kd843U7kzp33MLlattZD+cMfjTOF3L9xB//waeHjO0zktceaSR0hnO9/v7jhWCCGE6F1wcDCxsbHodPJ/soUQQgghhLgkdq9g8aKF3byeZG25cnDfmYznLn1gtTUBoDVqwcc53TKaOOeRbFZaODu2387dzmkdmgFU9Oe+NkIIMVBUqqEZzvIhiWyf+PLZ6Muc7vhyHF/mXKih+Rs3oBIwd1MTNXvF2ZvUs2l4z4ow97KduLyMcmYwvR+K3vaqx/NMYXomlJd2XbcQQgjRk5kzZ7JkyRKpayqEEEIIIcSlEjGaydfO7OaVQfy5v4fsUVB4JACVp3vOImOpqgPMxLd/5eXLnG4FRRCuBsot9BgDrqygrsP3bf12bo8hugNVJQ/HCiEuIZWyYagYoDfuy2ejL3O648txfJlzoSSAOtDKs3hi0ULe5hFvStzn5vfTv54QQggxiCUkJJCRkYHJZFJ2icGm/X5lmSfbRHkWT/RhV0L2ioUsXprVnjHDwtqlC3nCW4LA/fNiRdkCpewV5x5zTn1crxCXpcRZnLn5p7jaX2cypU6vEFeExX/EVPAZAd7XW+iVY8QVQafTYTabCQoKUnZdHCNu4MF77+3mdQeTL2RJI0cTD3C8gGJlHwD5HDoIGFNI8mw08GVOtxJIGgW0neBYqbLPLfdQPmBk1Jj27+D67dztmodmANWl675WsBBCXBQDFEgc9AZoB6pPn42+zOmOL8fxZc4FkgDqALPs3O4uWL+kc1rf89dNCl2LpWsNVGVq4O7G9CQmlpjuzsMuvs+GmOES+BVCCNF3nhS+Wm3/pM24YrSnUfMGK4UQoieJsziTEgnV+1F98TGqL4ooD5uAa2aGcmT3+hJ8Tb/J2++6+afkpysHKPRh/KOZP+kw5idsSuzYm0F+L/MfzfwJrjmzeLRzsxBXlsV/xPT0KJzP30rj6FtpHP0ebfVxaPsaRH3hrQ6B156Cr7dh2N1hzO4/0vsdWV/GP4Sx43k3PNSpV7vyw17mu+caX+jUOCQYjUamTp1KYmKnP4aXv6AMJo8CyrezrUjZCRzczm4raKdm4P1T78ucbgUxeUoSYOH777r5CrUtn++zrWDMYPqY9rZ+O3c7W4uyZUiQHahCiEtJUvj2M18+G32Z0x1fjuPLnAs0NH/jLiLz8AQotXDS01CexWvdpPDtVcw85mdC7vIVZHsbd7Fs+fZOw8xTZxBR+gmrvF/Idh3TO3ft1dzlnXdwZK94ndzhd3Bnl9S+QgghhDg/Ftau3U7EcDO5Oy9w12V/ipnHSx+s7FCPvW8yl6zk/efm0f0jVmbmP7eS9y/4ITIhhq53R0QS7Kjgj9lH2ltySCmph4DhiqBkN9qDr+UlH7uDr/kVEDahc8Ay/SZccQY257ePKalnXJwy4NlBH8Y/mvkTXg5r5m9fuMc8Vg3XpdzEu+39785MJMYTEC6pZ1zc2T4SZ/H7sGb+tnELr5w9pBBXoNO0Pn8Xze97fv6U5jdzcRGH+pwBxtswTDqDfbQn+HorjuNxaDsFLG/DsPvXqKu+OhugJR29IuB5Vl/GP4SxYDaq7Pfax3yFc+RsTCtvc3cv/iO6zBocHebrPH2AfoN7rvWps0ccKiIjI1myZAkzZ85Udl3mgrj+5hloqWTTex9yyNqhy7qLZX/ZikOdxPx5KRc4p5K1/7WQxb9+mW9sZ1sjZt5MuhHqNrzD3492OhDZf32dbCvEz19AutrT7su5ezFEd6AiO1CFEOKiG6j4qW+fjb7M2c+bv17I4kc/4Zi3zZfj+DLnwkgAdaBNXsJ9mdt5u73+6eI3Yb4PKXwzl6zsfJxFOUx/4Q46VZWLmcd/zjeTu7yXMedgnvciz82Hz586W7P1bR7p5ctRIYQQonv79u0jKyuL2tpaZdfQVZ5DdukM5j84g4js1ZJyVgjRi2QS9YC9qXMwscFGX/6qPhoVQrCjgr/ltjcUbWFNI4wL8exeTWZTdCC11flc73l6N/dL/tao5boR3e1w7cv4DO4J03Ko5EvubW95JTufzY5Abs9MBjKYEVDPGk9AOLeIzQ4Dnk1Z746IpLzDXCGuWO+/gd0bPPW0ncYFqGLPBh279ynNN/4eR4cW+0e5uAJHoVnc3vDCbNSBJThufOPsnDdzcY2cgcEzpqM+jNeunIFffS4tCz9tH/MG1jUlqDJnowe0142C7K9wh5Q+pfmrElSRce6hi/+IJrzj3KFFq9USGxtLcHCwsuuyZ5y8iF9fHQQn1/HSw/ex9JV3efOVJ/nNg6+T22Ak/YHHuSn0Aue0FVN8EkjNYIp/h3b/Kdx37wyMFLPpuQd54NmXefPdl1l63328nW3FmPkIT8zunKP4vM/dG1uHaO4Q4qfrujddCCEulqGawRcGLILq02fjec8pLeBkGwRNzSDpQo7j45wLIQFUX8XM46UPXmR+x1zKk5fw/gdLyOzQhGd3Rnv90/efm0fmvBc7BCTduzNemtc5PGnuNMat03G6OQ+eeR3HKNepXKPy5y7HkJ0jQgghfJOTk8OHH35ITU2NsmvIsuzcTmVmBpkx85ifaSF7Z/dZKSxZT3ofZFq8SFEjtD0FsPflrUGKO/tEj33dzPUct8caou11TJXj2/Vev1RZE5Wu6+t2rmLMoo4ZONw6X58nOd/kHkJcHo5QZAf0ps7pbIf5E0wzRd2lLDofiTFcpXWw57Rnd6vbIbuj6znp4/j0MMZRz3ZP0Ba87yNYH9ixsav0m7iHIlI6zRVC+EI/KQ6OH24PZrZ7/zQuTKi6yeR97vG3oUkx4crf1Slwy5EzuAjFr7ugrNdtGB4chfPNzkHfy4lWq8VgMODn59tXaE6nk+bmZhyOy/UK9MZI5m+W8dySG4gPdWDJ3cruvEq0I2ay+KU3+d1ko3LC+c85mschYNzUGSiPZpy8hNf+tIQfjAnGcXI/u7ftp1Ifz+Qlr/Lakildxp/3uXvTPDRT+LokgCqEuIRUPn4WX+4GLIUv+PjZeH5z6g7lUUkQU6bGd2o/3+P4Psd3KpcPVz8vL48777yTBQsW8Mwzzyi7xcVSnsUTT20n8wVFIHcQWrxoIUHXXs1r9/5W2SWEEOIK9fzzz/PPf/6T//3f/2XcuHHKbq+hc1+xi2WLXoeH21Pl7l7B4uVwn+JBpuwVC3k7e0aH9l0sWwG/WzIFS9aTLF0Lt3g/+y2sXZFD5pJ5mJXH9xyr9A6ee24e5i73DWeP2+WeojyLJ576hErMHc7lPn5u5iPeh6uyV7RnqlgypT1g+iTZU19sfzBM+bN7fvl8z8/uQOjStRbocExL1gqypy7x3tt0eg/eOQmdr8+i18nttNbzt3jRQvaljmFfajffLAtxqXSogRqSfaS9fqg7Ba77594oxnZI6ZuS60nHC3/7QrHj8wLaD2X+hJcDz/CYIgXvo972cubOmcBV9e1rSr8JV7SNxzY2cc/NYWxXHluIQWRi3hEm5h0F4EclNuaW9HP6zhfeIuD2UNo6pfbtG+3KD9GnFGKf/Hsc7el4/fLfo6nTjs8LaY/DWDAb1tyqSMHrTuvLmlux8hYBt4Nj9APY2+eqvroVR+yH6FilOPaFWRenZ32cP+9/sFLZ5WWz2bDb+/5vZDKZ0Gi6T036zjvvsGnTJp5//nlGjhyp7D6n5uZmCgsLCQkJITY2VtktzsGy7vcsXaXlzuXPcFPnDaVCCCGEuAzs/utC3tx7A79bsajfapNeLEMzZC+EEEKIAedwOGhubsbpdCq7hqbdOeQyg+meOqOTM0hnO997a5e7A5drs83c8kLHoOoUd5CTXaxaayH94Y5BQjPzl3gCi6vJzXykUx3TzNvuIKJ0O9nlgMVCJQmYvXM9x+1Z53NN4XcPz4DsnC47QvvCkrWa3OF38J8dsm6Y573IfYqUGuZ5Z4OnAJlTZ3SoJ++5Borrc54lC4S4bBRtIaS9dqnr5p/i6nPwFHe91C+KKPfM7Rg8vWSOcP3GDmuKM7C5YAvjZiYSU13EvYmzOHPzT9vfa4faqEJc6Rb/EdPtcbiyV5138JQX3kKfacL51SXe4fnUA9izQ9EWfEZAgbueqvWIuy5q68JP0W/4jIAC98tbN/UykZGRwV133UVoqG/54Gpqavjwww/JyclRdolzcnDoUDGMuZrpEjwVQgghLkPFHDoE2syMyy54iq8BVL1ez6hRo4iIkK+qhBBCCHFhhsp9RfbO7ZCZ0SnwNz0Tcnd2SGNrsVA5fAaZ3e2iLC+jvGMAVuGkxQLZr3dO0fvUJ1R6Bkyexy3D3fXUO6fV7YmZeGUBdLOZCE5g6ZLq99xOWixETM3oU031Til6l28/23GOayDElebRzJ/gSvFnzRcfo2p/rdFP6FtwMf0mXDeHsd07dz/l0T/FNbO7+qYXUw4p3jX9k+uH3cQ9+gr+mB1IfkoIe/LdfY9VG7jnkq9ViIGnXfkhAU+nozr+1Xnv0tRv+Kx916pyZ+il4Vh4F42jb3W/bizB8GA6rjUP4Fz5IVq+au/7Clfmnd3XYh2kJk6cyLx583yuYVpbW0tWVhb79+9XdolzKuDYMYifkoHET4UQQojLUF0Bx2qMTJ6couy5LPgUQI2Li+OVV15hwYIFyi5xMSnrmwohhBCXoSFxX1GexdpsugQ4384Gsld3U3vUNxHzFXXMP1jJ+957BXfd9fc/eISYte4AZd8CqReTu/7p0p0zeM6z/odnKAcJMTQkzuL3YVoOlXROa3vv1iIOEcjtmb2lm05mU3SgYu4Rri+ooDZgOJsSgQYbtRhITOw0kUeNBnDYONS5uU/jX7E2g9YfZdL2cXot2Js6pfV1yyC/fRfqK+lhjGss5fr22q6vnD5DbXe1WIW4gug3fObePbrmVhpvfEPZ3YvbMOz+DG14LvbRypS/n+KsAlVkXMdGIA5VILjKlEHavowvwVUPqljFztHFUahowtXNpnjtyjvdu1Cfug1NCrR95Hl/b9B2vPtarEJ0lcJ9K1by7I0SPhVCCCEuS0E38OwHb3NfmrLj8uBTAFWv15OUlHTF7xQRQgghxMAbCvcVlp3bqRx+x9mgoPf1COlYyN7ZHsg0m8+m3FWKiSVGmfK3gxFmM5U7czh3SHQKv/tgJc/N7+v4s9zvo4cdsn3Q9XwWLKUdfmxPc3xfe73T7nVzDSyWsztthbhSDPMnGAflDcqOHLY3QrA+UNnRQSAxWmWbQlET5WiJGda5eZxeS219eddgZ1/GdxtkTSZRD4fOdE1d+e7MRGKq871BUyGGjvYA6MgmH3aPuuuLqqu+onFy92l7nRVNEB5Fpz8Di6NQUUJbN+c69/gegqzJIajqC2lVph1e7E7d6zivoPDgVVtbS1lZGQ5Hd1dbCCGEEEJcqXwKoAohhBBCiL5yB0i7T187hTs7BjJj5jE/08LnT63oUGd0F8tW7PKOzV3+ZIcdqxbWrsjCApinziCi9BNe67Sr1DMX2L2CZcrAY68U6yjP4rW1Pb2Pc3PXY+28PkvW63zeMYDaJUXwLpZ1TOEbM4/5mZC7XHF9Oo4R4krRYKO2m4AlZDAjAGrt9cqODnL4W7WDcXEdU/0ms2l0JMGOM6wr6mFM+k3cE1DPGk+N1fSbcM2Z1b4LtA/ji7awplHLdaM9c+DRzBSuo4K/KWuvpntS97bPbbCd3R0LvDsikuBud60KcQV4YTbqwCbanlfuHu2DxVPwCyzpNTjpWLgdZ2A6Om+t0dswPJgO2V9h9/y8+zOML/R1PNg/ysU1crZ3DjyE8fa4bmqvuue61jzQPvdTnFUm1D97yN29+I9oRna/a3WwOnHiBDk5OTQ1NSm7hBBCCCHEFUwCqOKiWP7Xd3j+V79WNgshhBBXvt1ZfF5qJnNq92FHT+BzVXtwM3PJSu7LdNcqdaf6fR2mTnGPnfciz82Hz5/y9D1Jtrk9oBkzj5deuAPa0/O6X6uJv809FyB3+dn0wUt3zuC5Xnd6mrnlYTNrO9RTZf6LvDSv5xm96mZ9r/EI950tCgsx8/jPTu8vh+mKFL5dr08O01+4gyt3/7IYsoq2sKYRRRDUvWtzHA72nO49+vBK9j/ddURv/imum3+K6+YJXEcFj23c4g1KdhkTB3/74mza33dDAjvtRj3XeIB7t37M3+yRvNw+5uXAM53OCe70xGc8qXs9bUVbCClp5roU97x79BU8trXrrlUhrgT6SXFwfPv5B09p3/VJHNqCzwhQvja0Byl5A+vor3Bl/rq979f45b93tsZqexD27G7Uc4wHeP/3ND2fi+p2z/lmw5quu2f1G9y7Yzu22298j7bw2e55T6fjWuND4PgS2rp1KytWrKCyUvJdCCGEEEIMJSqXy+VSNp5LZWUlq1evJiUlhVmzZim7hRBCCCH4wx/+wOrVq1m1ahWpqanKbi+5rxCDweJFC9mXOoZ9qVKUTQwuj2b+hJfDOiTWdHQOgg6cZDbNSYGCf0qKXSGAiXlHmJh3FIAfldiYW+LZm3n+9Bs+QztS2epRgmO0Z/fmAHnhLQImHT7PuquDx7o4Pevj/Hn/g5XKLi+bzYbd3veraDKZ0Gg0ymY4j3vanuTl5XHnnXeyYMECnnnmGWW3EEIIIYQYpHzagVpRUcGf//xntm7dquwSQgghhDgvcl8hhBA9eyX7n6i++Pjs66IET3HXUcWT7lcI0Z/sN95K4+ieXgMcPAW0saE4916ewVMhhBBCCCEuFp8CqEIIIYQQQgghrmQ5pFy0YK0Q4mJyLLyrS+pdIYQQQgghRGcSQBVCCCHEgJgwYQLz5s0jODhY2SWEEEIIIYQQQgghhBCDlk81UKV+gxBCCCHOpaysjJqaGpKSkjAYDMpuL7mvEIOBpwZqYXycsksIIYRgVHFJpxqoUysdyiHiItkZob2saqAeOnSIX/7yl/zkJz/h6aefVnYLIYQQQohBSgKoQgghhBgQDoeD1tZW9Ho9fn49J72Q+woxGCxetFDZJIQQQohB7HIJoB4/fpynn36a66+/nv/4j/9QdgshhBBCiEFKAqhCCCGEuKTkvkIMBi//K0vZJIQQQnSRWVShbBKXyDUP9RyMHEwB1NraWrZu3Up8fDwTJ05UdgshhBBCiEFKAqhCCCGEGBC1tbU0NTURGRmJVqtVdnvJfYUQQgghhOhPgymAKoQQQgghLk8959MTQgghhLgAW7duZcWKFVRUyE4NIYQQQgghhBBCCCHE5UMCqEIIIYQYEEVFRezcuROr1arsEkIIIYQQ4rIQFBSE2WxGp9Mpu/rE4XBQVlZGbW2tsksIIYQQQgxiEkAVQgghxICoq6vDYrHQ0tKi7BJCCCGEEOKykJiYyNSpUzEajcquPmlqaiInJ4cTJ04ou4QQQgghxCAmAVQhhBBCCCGEEEIIIboxc+ZMlixZQmRkpLKrTyorK1mxYgVbt25VdgkhhBBCiEHMpwCqRqMhODgYlUpFQ0MDbW1tyiFCCCGEEH0i9xVCCCGEEGKwCg4OJjY2Fq1Wq+zqk5aWFknhK4QQQghxGfI5gBoeHo6fnx9nzpyRLzqFEEII0YnL5UKlUqFWq1GpVMruTjz3FWq1mtraWrmvEEIIIYQQg4LL5aKtrY22tjZcLpeyWwghhBDikmltbeXMmTM0NjbKvcoA8SmA6ufnR2BgIIDsFBFCCCFEJy6XC4fDgVarZdiwYajVauWQTjz3FWq1mubmZpxOp3KIEEIIIYQQF5XnntZqtVJfXy/3qEIIIYQYNJxOJ7W1tXz11Vfs27ePxsZGuVcZAOpnn332WWXjuTQ2NrJnzx5MJhPR0dFERUWh0+mUw4QQQggxBHmegNu1axcVFRXMnTuXsLAw5TCvhoYGcnJyCAoKIi4ujrCwMJ9TpAkhhBBCCNHa2npeD/vrdDr8/DrvMXA6nTQ2NrJjxw527NhBfHw8RqOx05i+qKys5JNPPiE1NZVZs2Ypu4UQQogeFRYWsnv3bk6ePIlKpSI4OBjaP6Oqqqr47LPPqK+vJyIi4pwZwGw2GwUFBWzatIk1a9awdetWKioq0Ol0BAQEoNFolFMuO06nk6amJvbu3cv69evZsGEDmzdvZseOHZSVlaHVagkPD1dOGxTKy8vZu3cva9asYePGjezduxeXy4Ver8dkMimHY7PZKC4u5qOPPqKpqYnIyEiCgoJ6/D6tp98lXzQ2NpKTk0NBQQHV1dUEBwdfsfFBn3ag6nQ6EhMTCQsLk23BQgghhOjE4XBQWlpKa2sr4eHh57wJV6vVhISE4HQ6qayspLW1VTlECCGEEEKIi6q1tZXq6mp27NjB+vXrqaurUw4RQggh+oXT6fRmPWhpafG2l5SUsG3bNtatW8eRI0e8sZiWlhZKS0v5xz/+QXZ2Nna7/ZxxGk9N7u+++47/+7//Y/ny5WRlZXHs2DFsNpty+GXH5XJhtVo5fPgwmzZt4uOPP+bjjz/mo48+YtWqVaxfv57CwkLltEGjtraW/Px8Pv/8c959913efvttsrOzqaioUA6F9u/erFYrdXV11NTUnLMk1rFjx9i4cSNff/01J06cUHafl8bGRrZv386///1vdu7cSVNTk3LIFcOnAGpQUBBz585l7ty5TJo0yacn8IQQQghxZWpububgwYO0tbUxduxY/P39lUM60el0mM1mmpqaOHjwIM3NzcohQgghhBBCXFR2u53CwkIcDgdms/mK3VkhhBDi0rPZbFRUVHDo0CFOnz7tbY+NjSUpKYmioiJKSkpoaWnB5XJRU1NDaWkpLpcLnU6HTqfrdfcpgMlkYurUqTz22GO8+eabzJkzB7PZrBx22XI6nVgsFt544w0OHDjANddcw6uvvsq7777Lf//3f5ORkXFBuy4HWmJiIrfffjt//vOfefDBB0lJScFgMCiHeZlMJsaPH8+f/vQnHnroIYnTDRCV61yPJnTD6XRis9nQaDRyAymEEEKITkpLS3n99dfRarVMnjyZ6667jpCQEOUwr4aGBnbu3MmmTZuoqKjgv/7rv4iPj1cOE0IIIYQQok/sdvt57aYJCAhArVZ3ajt9+jQrV66kpqaG4cOHs2DBAiIiIjqN6Yu8vDzuvPNOFixYwDPPPKPsFkIIIaisrKSwsJCcnBwmTpzItddeC+2fRbt27eK1117jxhtv5L777sNoNLJ//36++eYb8vLymD17NvPnz0etVnP8+HEOHDjA0aNHsdlsBAUFMXnyZEaPHk1UVBS0x3aKi4t5+eWXCQ4O5pprrmHGjBkEBQV511NXV8fJkyf57rvvqK6uRq1WEx8fT3p6OiNHjuTMmTPk5OSQn59PbGys9zufw4cP4+fnR1xcHD/84Q8JDQ31phves2cPBw4coKWlhaioKEaPHs2kSZMIDAzE4XBQXFzMwYMHKSgo8AaKAwMDmTZtGklJSURGRnrX150zZ86wf/9+/vSnP5GSksLtt99OWloaOp2OpqYmLBYL4eHhxMbGwjneY1JSEjabjT179pCfn09kZCQ1NTVUVlZ6r+mkSZPQ6/VUVlZy7Ngx9u3bR21trTer2rhx45g0aRIjRozAZrP1eK7k5GRv+mWXy4XT6eSjjz7iyy+/5JprruHqq68mLS0N2nfZ1tbW8v3333P8+HGqq6vx8/Nj0qRJTJ06lZCQELRaLU1NTRw4cIBDhw5RVlZGUFAQVVVVVFVVERISwg033MCUKVPYv38/hw8fprS0FD8/P5KTk5kwYQLx8fGdNkMcP36cvLw8Dh8+jEqlQq1Wc+LECTQaDSNHjmTBggXo9fpzvseKiopzXiu9Xu8972DgUw1UlUqFVqtFrVbjcrm828qV9SKEEEIIMfTU1taydetWzGYz06ZNIzIysscaDLTfVxgMBnJzczl48CA/+MEPCA0N7fIllhBCCCGEEH3lcDiUTT3S6/Wddu60tbVx+vRp1qxZQ1BQENOnTycuLs6nL/WkBqoQQojuOBwOGhsbKS0t5eTJkxQWFvLtt9+i1+uJiIigvr7eu5Htm2++wWw2e3cl5ubmsmfPHqKiohg/fjyJiYmoVCoOHTrE1q1b2bhxI7t376awsJC2tjaCgoKIjo72xm/q6urYvn07/v7+jBgxgri4OG/AzOVyUVBQwJYtW1i9ejU7duzg6NGjWCwWTCYT4eHhnDlzhvXr1/Pxxx9z/PhxqqqqKC8vZ+PGjeTk5FBWVsakSZMICQmhubmZ3bt3s379etatW8eBAwcoKSnBarUSHx/PsGHDsFqtfP3116xbt44NGzaQn59Pfn4+FouF2NhYoqKiCAsLU1zBzk6dOsXhw4c5dOgQ06dP5+abb8ZkMqHT6TCZTERHRxMYGAh9eI+RkZE0Nzezdu1aPvjgA5qamti3bx/fffcd+fn5GI1GEhISMBqN5Ofn8+WXX/L555+za9cu79p1Oh1xcXFERERQXFzc47nMZjP+/v7e78BcLhcHDx7k2LFjjBgxghEjRniDx57dx+vXr+frr7/m66+/ZtOmTRgMBsaNG+fdYWuxWPjkk09Yv34933//PRUVFdTV1eFyuQgICCApKYnQ0FC2b9/O5s2b2bx5MwcPHqS+vh6NRoPZbMZgMKBSqbDb7Xz77besXr2aTZs2UVhYSHV1Nc3Nzd7f1ZSUFCwWS6/vUa/Xk5eX1+u1ioyMHHQbNn0KoHbU0tKCxWLB5XLJFmEhhBBCoNVqGT58uPepNeUXUkp+fn4YDAbv03GJiYkEBwd3evpRCCGEEEKIvvLz86O1tfWc9eAA1Gp1l8BoU1MTRUVFfPHFFyQnJ/OjH/2IgIAAnzYOSABVCCFEdyoqKsjOzua///u/2bVrFw0NDVgsFkpKSti9ezfZ2dmYTCZGjBhBXl4eRqORoKAgwsLCyMvLIy8vj1GjRjFmzBiio6MBCA0NJT09nZtuuok5c+YwcuRIvvzyS5xOJyNGjPBmXOgpgOpyuXA4HPzrX//i888/59prr+XnP/85N998M0VFRd5dg6mpqcTHxxMREcHRo0eJjIxk5syZLFiwAICioiJSU1MJCgqitraWFStWEBwczKJFi7j77rsxGo0cP34co9GIyWTCZrPx3nvvYTAYuP322/nNb37DL37xC2699VYmTZpEREQEGo1GcQU7Kykp4ejRo5w+fZq0tDQmTpzY7XdRfXmPVquV0NBQDhw4wOHDh/nBD37Arbfeyi233ILNZsPhcGCz2YiNjWXbtm1s3ryZmTNncvfdd/Ob3/yGBQsWMGvWLBISEtBqtXzxxRc9nqulpYURI0Z40/X2FkBVqVT4+/szduxYZs6cyeTJkyksLCQxMZEJEyYQGhpKTU0Ne/fu5e9//zvJyck8/PDD3H777ahUKo4fP05wcDBJSUmMGTOG+Ph4rrnmGn784x/zwx/+kFOnTrFt2zYSEhIICQlBo9Fw/Phx/vWvf7Fnzx7vv8u0adMoKCjA5XIRGRlJcnIymzdv7vE92u12YmJier1WiYmJGI3Gbv/NLqXzv/PrwFN4+KOPPuLbb7+loaGh10K1QgghhLjy6fV6xowZw/DhwzEYDOf8okmlUqHT6UhJSWHmzJnodDpvGg8hhBBCCCF80TH1XG+6G3fkyBGys7OJjY0lMTGRoKAgn7OjeFLd0b6ztS9BXSGEEFc+o9HIiBEjuPHGGzGbzZSUlFBcXExzczORkZFMnjyZhIQEAgMDGTduHP7+/pSUlFBTU0NFRQU1NTXExcURHh7uPaafnx8ul4uKigosFgunTp3CYrFQVlZGRUXFOb9rcTqdNDU1UVlZSX19PWlpaUyZMoXU1FSSk5Npa2vj+PHj+Pn5ERERQWxsLBqNhsjISNLS0hg/fjw//vGPufvuuxk5ciStra1YLBYqKioIDg5m8uTJpKenM2nSJEaPHk1BQQGlpaXe9LVVVVUUFhZSVVWFn58f4eHhBAUFdXnQqTttbW04HA7UarU3JW53+vIejx07ht1uR6VSYTKZGDt2LOPHj2fs2LGEh4fjcrmoq6vD6XRCe+mAEydOUFpaitVqJSgoiNDQUIxGI83NzX06V1/pdDpiYmJISkoiKSkJk8nU6R6lrq6OiooK/P39SUpKYurUqYwdOxaz2UxgYKB3rOf+pLGxkbKyMk6dOkV5eTllZWVYLBbq6+txOBycOnXKm3b5qquuYsKECYwcOZLw8HD8/f1xOp00Njae8z16stj2dK18fVBtoF3QilpbW6murubrr7/m22+/9ebWlptBIYQQYmjx3DDZbDb8/PwYNmxYt19G9SY1NZW5c+cSGxvbp5tjIYQQQggheqLRaDCZTD1+Gefn54fJZOq0o8XpdNLc3MyBAwfYuXMnEydO7FSbzBee89C+s9XzZasQQoihLSgoiNTUVH75y18yfvx46uvraWtrY9iwYSQlJTF37lxSU1MxGo0kJyej1+spLi72Bk/tdjvDhw/31hm12WwUFRXx/fffs2XLFrKzszl69Citra20tLR4j9+btrY2rFYrdrvdm10sJCQEg8FAYmIi/v7+VFVVeQOxKpUKjUZDWFiYdxfl9OnTWbRoEePGjUOlUlFRUUFLSwtWq5XTp09TUFCA3W4nMDCQEydOUFVVhdFoJCUlBX9/f44ePcqOHTvIzs5m7969lJWV0dTUpFxqF2q1Gq1WS1tbW68PLPXlPVZXV9Pa2oparcZkMhEfH09YWBh+fn5otVr8/PxQqVT4+flhNptJSkqiqqqK3Nxctm/f7k1hW1VVRX19fa/n6ng9+0NzczNWqxWz2ez9/dBqtd4dzGq1GofDQU1NDfv372fbtm1s3bqV3bt3U1lZiUqlor6+HpvNRltbG7W1tej1ehISEoiOjiYgIACNRkNwcDAGgwGn09mn6+l0Onu9VjU1Nf16HfpL93eRfeTv74/ZbGb27NlUV1fz3nvvcerUKbkZFEIIIYYYq9XK3r17OXHiBA6Ho8cb1d5ERkaSkpJCSkqKNz2JEEIIIYQQvtJoNAwbNgyDwYBWq0Wj0aDVajEYDAwbNqxLOkC73U5hYSEFBQXU1dUxZcoURo4c2WnM+dLpdMTHxwNQXFzs3YEhhBBCNDU1sWvXLg4fPoxGo+Guu+4iJCSETZs2UV5ejt1uR6PREBERQUNDA/v37+fkyZNoNBri4+MJCQlBr9fT0tLC8ePH+fDDD3n11VdpbGwkISHBu1vQUxvzUnA4HJSVlfHee+9x991387Of/YwHHniAt956i4qKClQqFZGRkdxzzz08/vjjLF68mIiICLZs2cLzzz/P3//+d/Lz85WH7WLYsGGEhITQ0NBAQ0MDLS0tPn03dT78/Py49tprefzxx3nssce4+uqrqaqq4q233uKtt95iw4YN1NfXK6ddclVVVWRnZ/P888/zzTffEB4ezvjx4xk3bhxmsxmtVquccsEu12t1QQFUPz8/QkJCuP7660lMTPQWCj506JByqBBCCCGuUKWlpXz77besW7eO/Pz8PtebUtJqtZhMJkwmk/epwYaGBmw2m3KoEEIIIYQQfabT6bx11oxGIzqdTjkEp9NJdXU1WVlZNDY2MnPmTEaMGOHdPeoro9HIxIkTiY2NlQ0HQgghOlGr1QQFBTFhwgRuvvlm5syZw9VXX824ceO89SC1Wq03U9fp06fZv38/TU1NxMbGessmeVKt1tfXM2zYMDIyMpg0aRJmsxm73d7pexXPMYODg3G5XJw5c8a7M1WtVmM0GtHr9TgcDkpLSzlz5gzNzc0UFRVhs9kIDw/v8gBST4YNG0ZkZCRGo5GoqCgmTpzILbfcws9//nMWLlzIXXfdRVpamjct7dixY7nqqqvIzMwkKSkJnU5HYWEhp0+fVh66i+DgYGJiYrDb7Rw5coScnBzq6uq67Lrty3sMCwvr83sMCgpi5MiRpKene697ZGQkdXV1FBYW4ufn1+u5Ol5PlUqFSqXCaDQSEBBAfX09VqtVecpeGQwGjEYjFouF0tJSqqursdvt1NfXU1lZSWtrK3V1dZw6dYrW1lYSEhKYMWMGycnJGAwGGhoavPcrarWa4OBgb9rdU6dO0dDQgN1up6KigsbGRvz8/M55PcPDw9Fqtb1eK8/O5MFG/eyzzz6rbDwfWq2WmJgYrFYrZWVl3qcloqOj0el0F5TmRAghhBCDk8vlorW1lZqaGnbt2sWWLVs4evQoI0aMIC0tDa1We0Gf/62trdTX13Po0CFaWlq8NR0u5JhCCCGEEEL0xOl0cvr0aVavXk18fDzz5s0jNja222Dr+fA8WBgVFUVERASBgYF9/lJWCCHElc3Pzw+DwUBsbCxjx45l9OjRhIWFERUVxfDhwzEYDGg0GgwGA4cPH2bfvn3U1NQQEBDAuHHjSElJwWg0YrfbKSkpoaKiArVazbRp0zAYDFRUVPD999+j1WqJjo4mLi4Og8FAa2srJSUlnDlzhrq6OgIDA2lpaaGlpYWAgAAKCwspKipCp9PhdDqpq6vjm2++wd/fn3HjxhEbG8upU6fIy8sjNzeXsLAwb5DXU4OU9geYnE4nR44cITExkWuvvZaZM2cyceJE0tLSmDBhApGRkbS0tHiDfc3Nzfj5+dHQ0EBjYyNqtZrk5GTGjBmjvHyd6HQ6Wltb2bt3L3V1dTQ0NKDT6WhsbPS+T9qzqmo0GgoKCnp9j3FxceTn51NcXMzs2bO968zNzaW5uZnAwECSk5O9cbGGhgZv6uDq6mpoDyBPmzaN8vLyHs+VlpbG2LFjMRgM0B5EPX36NKdPn6a6uhqNRoNer6epqQmXy4XT6aS0tBSLxUJhYSFbtmzBaDQSERFBa2urN53zN998g1arJTAwEJvNxsGDByksLCQ4OJjg4GA0Gg1nzpwhOTmZ5ORkbDYbubm5FBQUEB0dTWxsLJGRkTidTg4ePEheXh7R0dHeB8527tyJ0+kkOjqaCRMmUFZW1uN7TE1NZdSoUTQ1NfV6ra666iqGDRvW4V/10lO5fNki0o2amhoOHDjAX/7yF5qbm0lJSeFXv/oV8fHxUsdMCCGEuMK0tbVx6tQpsrKyyM7OpqGhgZ///OdMmTKF+Pj4HmtN9VVVVRX79u3jjTfeYOLEiSxYsIBRo0Z5byiFEEIIIYToTy6Xi6amJvLy8ggJCSEuLg69Xn/B97WeWmueHT86nU4eChRCCAHtnz1tbW3eHX9arRaHw0Fra6v3M0ilUuFyufjXv/7FP/7xD3bu3MmcOXP41a9+RVpaGiaTyburcNWqVXz88cfU1tYSGBhIeHg4Op0Oi8WCn58fjz/+OBkZGRiNRvbu3cvHH3/Mhg0b0Gq1jBw5khkzZrBo0SKqq6vZsmULa9asobKyEn9/fxISEvjxj3/MjBkzOH78OFlZWaxbt44zZ854d9E+9NBDXHXVVd6yTB0/W7/++mu2bdtGeXk5LS0tREVFcffddzNhwgRaWlpYtmwZx44dw26343K50Ov1jBgxgp/97GdMmzaNxMRExdXrzHOuw4cPs3HjRr7++msqKytxOBz4+/sTGxvLXXfdxfz589FoNOTn5/f4Hq+//nqcTifvvfce33zzDS+++CJpaWk0NDSwcuVKampqiI6O5vrrr+err75i1apVWK1W2traUKvVGAwGZs+eza233kpKSgpFRUU9nuumm27y7tD0KCgoYNu2bbz//vtUVlYSFBREWloac+bMIT4+nmXLllFQUEBDQwOnTp3C39+fkJAQAgIC+MUvfsF1113H2rVr2bFjBxaLhbi4OOLi4oiMjEStVpORkUFMTAzLly/nyJEjtLS0EB0djclkwuFwUFBQwG233cYvf/lLoqKi+Prrr1mzZg0HDx7EaDR6j+fZWXzHHXdQUVHR43u84YYbUKlUrF69utdrlZqaesGZP/pbvwVQPZHnzZs3s2/fPsrLy4mLiyM1NZXx48czcuRI+dJTCCGEuMw5HA4qKirIy8tj//79FBQUEBQUxNixY7nuuuuIiYnB399fOe28NTY2UlhY6L0xjYqK4rrrriM1NRWz2awcLoQQQgghxHmz2Ww4HA6MRiNqtdob7NRqtf1yTyuEEEL0l8LCQg4cOEBhYSHJyclMnTqVkJAQtFqtd2fi/v372b17N5WVlej1ekJCQggNDaWqqgqbzcYPf/hD7y7Uqqoq9uzZw4EDB2hpaSE0NJRRo0YxY8YMAE6ePMl3331HdXU1arWa+Ph40tPTiY+P5+TJk+Tm5nLkyBFo3zUZGhrqPX5gYKB33W1tbTQ1NZGfn8+BAwe8Qc3AwECmTZvG8OHDaW1t5d///rc3xSyAyWQiJiaGadOmERMT06fAmtPpxGq1enfGes6l0WgIDg4mIyODq666CrVaTX19fY/vMSkpCZvNxp49eyguLuaGG24gKioKu93O/v37sdlsmEwmEhISOHjwILt27fLWXFW3p2VOT09n/PjxBAYG0tTU1OO5kpOTu2Rcq6ur6zTez8+P2NhYUlJSCA0N7XKtPDQaDdOnTyc9PZ2jR49y5MgRysrKCAoKwmw2e3eUxsXFERQUxLZt2zhx4gRNTU0EBwcTGhqKVqvlxIkTjB071vs7VlJSQl5eHocPH/b+W48YMQKdTofBYCAlJYXW1tYe36Pneubk5JzzWg22LB39FkClPcrvcDj4/vvv2bhxIzt37iQxMZFZs2Zx0003ERoaqpwihBBCiEHOcwPa2NhITU0NBQUFbN++nUOHDhETE8OPfvQjZs+e7a290V8aGxvZu3cvn376Kbt27SIzM5NrrrmGSZMmERQUhL+/f6cn9IQQQgghhDgXp9NJS0sLdXV1nD59GpvNxrhx4wgICBjwnaEtLS3e9IoBAQHewK0QQgghhBh8+jWASnsQtbGxkaqqKgoKCiguLsbpdDJ//nwiIiKUw4UQQggxyHkCmdu3b2f37t3U1taSlpbGjBkzSEtLIzo6msDAwH4NntIhcFtYWEhOTg6ff/45LpeLMWPGcPPNN5OSkkJUVJRymhBCCCGEED2yWq2cPHmSrKws9u7di0qlYunSpYwePXrAS1CVlJTw6quvEhISwjXXXENGRsagq/UlhBBCCCHc+j2A6tHa2kptbS2nTp3y1kQ1mUxYrVYOHz7MwYMHKSoqUk7rwmg0kpKSQmpqKgkJCQCcOHGCvLw88vPzsVqtyildxMfHk5qa6l2DZ8t4Xl4excXFyuFdyBrcZA1usgY3WYObrMFN1uA2WNdw6tQpTpw4wYkTJ7DZbMopXURHR5OQkEBCQgL+/v40NDR407pYLBYiIiIYN24cKSkpREdHo9PplIfoV42NjVgsFnbs2EFBQQFVVVVotVpiY2MZOXIkCQkJjBgxwltjQwghhBBCCNof8nc6nVRWVlJWVobFYqGkpIRTp07R1NSEwWAgPj6euXPnEhUVNeBp4yorK1m7di1FRUU4nU5Gjx5NcnIyo0aNIjQ0tF9qrgohhBBCiP4xYAHUnpw5c4bNmzezfv16srOzld1dhIaGMmfOHG688UYyMjIAyMnJYcOGDWzcuJGamhrllC4yMjK8xwgNDaWmpsY7PycnRzm8C1mDm6zBTdbgJmtwkzW4yRrcBusaDh8+TE5ODjk5OTQ0NCindDF27FgyMjLIaH8ivrm5mcLCQmpra9FqtaSlpWHqQ+2JgbB//362bt3Kpk2baGtrIzY2lqlTp5KZmUlqaioATU1N1NfXU19f36UeRHdMJhOBgYHeWgutra3e+U1NTcrhXWg0Gu98z3WRNcgaZA2yBmQNXrIGN1mDm6zBTdbgNtBraGxsxOl0UlJSwrFjxygsLKSkpITW1lZmzpzJzJkzmTBhAlqtdsDT99Ihhe+GDRu897Pjxo1j0qRJmM1mb0kMl8vV6/saDNdW1iBrkDXIGmQNsgYPWYObrMHtcl+Dn58fGo0Go9F48QOobW1t1NfXU1dXd86FMgguFrIGL1mDm6zBTdbgJmtwkzW4DdY12Gw2mpqasFqttLW1Kad04e/vj8lkwthek8npdGK322lra0OlUvV7rdPz0dzcTH19PTU1NRw/fpxTp04RFhZGamoqo0ePhkEStJY1yBpkDbIGZA1esgY3WYObrMFN1uA20GvYvXs3/v7+REZGMnz4cEaNGsXo0aNJTEwkIiKCoKAg95djFyF4SvuOWIfDQX19PaWlpezYsYPDhw9z4sQJqqqqsNlstLa20traypQpU3p8X4Ph2soaZA2yBlmDrEHW4CFrcJM1uF3ua9DpdERERJCRkXHxA6hCCCGEEBeiYyq26upqdDodYWFhhIaGwiBJmyxrkDXIGmQNyBq8ZA1usgY3WYObrMFtoNdw8uRJtFotISEhREVFYTabiY2NJSIiAp1Od9ECp91pbm7m+PHjFBcXY7FYqKurw26343Q6aWtr6/V9DYZrK2uQNcgaZA2yBlmDh6zBTdbgdrmvQa1WM2zYMOLj4yWAKoQQQgghhBBCCCGEEEIIIYQQHpcm/54QQgghhBBCCCGEEEIIIYQQQgxC/z+Z3Bv9QfaEkA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17506604" y="12602095"/>
            <a:ext cx="754795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Información tomada de Net </a:t>
            </a:r>
            <a:r>
              <a:rPr lang="es-CO" sz="2000" dirty="0" err="1">
                <a:solidFill>
                  <a:schemeClr val="bg1">
                    <a:lumMod val="50000"/>
                  </a:schemeClr>
                </a:solidFill>
              </a:rPr>
              <a:t>Emotional</a:t>
            </a: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CO" sz="2000" dirty="0" err="1">
                <a:solidFill>
                  <a:schemeClr val="bg1">
                    <a:lumMod val="50000"/>
                  </a:schemeClr>
                </a:solidFill>
              </a:rPr>
              <a:t>Value</a:t>
            </a:r>
            <a:r>
              <a:rPr lang="es-CO" sz="2000" dirty="0">
                <a:solidFill>
                  <a:schemeClr val="bg1">
                    <a:lumMod val="50000"/>
                  </a:schemeClr>
                </a:solidFill>
              </a:rPr>
              <a:t> 15/07/2025</a:t>
            </a:r>
          </a:p>
        </p:txBody>
      </p:sp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14EB3566-03D6-9D40-A41C-F4A576EDDD8C}"/>
              </a:ext>
            </a:extLst>
          </p:cNvPr>
          <p:cNvSpPr txBox="1">
            <a:spLocks/>
          </p:cNvSpPr>
          <p:nvPr/>
        </p:nvSpPr>
        <p:spPr>
          <a:xfrm>
            <a:off x="983411" y="1888783"/>
            <a:ext cx="11951193" cy="10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defTabSz="825500" hangingPunct="0">
              <a:lnSpc>
                <a:spcPct val="100000"/>
              </a:lnSpc>
              <a:spcBef>
                <a:spcPts val="0"/>
              </a:spcBef>
              <a:buNone/>
              <a:defRPr sz="4400" b="0" kern="0">
                <a:solidFill>
                  <a:srgbClr val="5D6267"/>
                </a:solidFill>
                <a:latin typeface="Neo Sans W1G" panose="020B0504030504040204" pitchFamily="34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Helvetica Neue"/>
              </a:rPr>
              <a:t>NET EMOTIONAL VALUE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E6D07B0-CA53-A548-8F82-21698D0BA8FC}"/>
              </a:ext>
            </a:extLst>
          </p:cNvPr>
          <p:cNvCxnSpPr>
            <a:cxnSpLocks/>
          </p:cNvCxnSpPr>
          <p:nvPr/>
        </p:nvCxnSpPr>
        <p:spPr>
          <a:xfrm flipV="1">
            <a:off x="765367" y="2092726"/>
            <a:ext cx="0" cy="621118"/>
          </a:xfrm>
          <a:prstGeom prst="line">
            <a:avLst/>
          </a:prstGeom>
          <a:noFill/>
          <a:ln w="44450" cap="flat">
            <a:solidFill>
              <a:srgbClr val="00BEB8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EB0A4A19-8649-C048-A4EF-79F2D00B102F}"/>
              </a:ext>
            </a:extLst>
          </p:cNvPr>
          <p:cNvSpPr txBox="1">
            <a:spLocks/>
          </p:cNvSpPr>
          <p:nvPr/>
        </p:nvSpPr>
        <p:spPr>
          <a:xfrm>
            <a:off x="983412" y="2935048"/>
            <a:ext cx="10315574" cy="53070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" indent="0">
              <a:lnSpc>
                <a:spcPts val="3260"/>
              </a:lnSpc>
              <a:spcAft>
                <a:spcPts val="400"/>
              </a:spcAft>
              <a:buClr>
                <a:srgbClr val="00BEB8"/>
              </a:buClr>
              <a:buSzPct val="104000"/>
              <a:tabLst>
                <a:tab pos="515938" algn="l"/>
                <a:tab pos="1225550" algn="l"/>
                <a:tab pos="1720850" algn="l"/>
                <a:tab pos="2797175" algn="l"/>
              </a:tabLst>
              <a:defRPr sz="2800" b="0">
                <a:solidFill>
                  <a:srgbClr val="4B4F54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es-E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ENERO - JUNIO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90D2601-073B-004F-977F-87ADC4A9D2A3}"/>
              </a:ext>
            </a:extLst>
          </p:cNvPr>
          <p:cNvSpPr/>
          <p:nvPr/>
        </p:nvSpPr>
        <p:spPr>
          <a:xfrm>
            <a:off x="15927776" y="1020164"/>
            <a:ext cx="8741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17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ICONO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5773097" y="6647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50">
            <a:extLst>
              <a:ext uri="{FF2B5EF4-FFF2-40B4-BE49-F238E27FC236}">
                <a16:creationId xmlns:a16="http://schemas.microsoft.com/office/drawing/2014/main" id="{E74101E0-B0BE-9D41-86DF-16FE275731FA}"/>
              </a:ext>
            </a:extLst>
          </p:cNvPr>
          <p:cNvSpPr/>
          <p:nvPr/>
        </p:nvSpPr>
        <p:spPr>
          <a:xfrm>
            <a:off x="21827052" y="631920"/>
            <a:ext cx="1047751" cy="1047751"/>
          </a:xfrm>
          <a:prstGeom prst="ellipse">
            <a:avLst/>
          </a:prstGeom>
          <a:solidFill>
            <a:srgbClr val="00B3A9"/>
          </a:solidFill>
          <a:ln w="19050">
            <a:solidFill>
              <a:srgbClr val="00B2A9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7791082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4629FF0-DD4D-8446-9383-59E2EEFB18AB}"/>
              </a:ext>
            </a:extLst>
          </p:cNvPr>
          <p:cNvSpPr/>
          <p:nvPr/>
        </p:nvSpPr>
        <p:spPr>
          <a:xfrm>
            <a:off x="19809067" y="674343"/>
            <a:ext cx="1074871" cy="1047751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Allí donde nos necesitan">
            <a:extLst>
              <a:ext uri="{FF2B5EF4-FFF2-40B4-BE49-F238E27FC236}">
                <a16:creationId xmlns:a16="http://schemas.microsoft.com/office/drawing/2014/main" id="{40A823C6-B5F5-934E-85E7-5A83575EDC91}"/>
              </a:ext>
            </a:extLst>
          </p:cNvPr>
          <p:cNvSpPr txBox="1"/>
          <p:nvPr/>
        </p:nvSpPr>
        <p:spPr>
          <a:xfrm>
            <a:off x="22130517" y="1854295"/>
            <a:ext cx="440826" cy="310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0">
                <a:solidFill>
                  <a:srgbClr val="00BEB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>
              <a:lnSpc>
                <a:spcPts val="1600"/>
              </a:lnSpc>
            </a:pPr>
            <a:r>
              <a:rPr lang="es-ES" sz="1600" b="1" dirty="0"/>
              <a:t>NEV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25789FA-3CF0-E94B-A071-0228DA4078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137" y="631920"/>
            <a:ext cx="1018666" cy="1018666"/>
          </a:xfrm>
          <a:prstGeom prst="rect">
            <a:avLst/>
          </a:prstGeom>
        </p:spPr>
      </p:pic>
      <p:pic>
        <p:nvPicPr>
          <p:cNvPr id="2" name="Imagen 1" descr="Imagen que contiene Escala de tiempo&#10;&#10;El contenido generado por IA puede ser incorrecto.">
            <a:extLst>
              <a:ext uri="{FF2B5EF4-FFF2-40B4-BE49-F238E27FC236}">
                <a16:creationId xmlns:a16="http://schemas.microsoft.com/office/drawing/2014/main" id="{0585A25C-8694-584B-AD7B-F9F55BF59C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" t="1213" r="1170" b="-486"/>
          <a:stretch>
            <a:fillRect/>
          </a:stretch>
        </p:blipFill>
        <p:spPr>
          <a:xfrm>
            <a:off x="1938600" y="3846140"/>
            <a:ext cx="20436449" cy="822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985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1a5aa4-1e09-438f-ba7f-9adb2444fced" xsi:nil="true"/>
    <lcf76f155ced4ddcb4097134ff3c332f xmlns="eaede0d5-f2fd-43b8-95fa-4b7154ca9ea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945272CBE85664895E6F6F9FF4B1708" ma:contentTypeVersion="15" ma:contentTypeDescription="Crear nuevo documento." ma:contentTypeScope="" ma:versionID="02ff0f2781ac1e863d16b30f2d8e379f">
  <xsd:schema xmlns:xsd="http://www.w3.org/2001/XMLSchema" xmlns:xs="http://www.w3.org/2001/XMLSchema" xmlns:p="http://schemas.microsoft.com/office/2006/metadata/properties" xmlns:ns2="6ca3b895-358b-42e3-814c-8b77c44e02db" xmlns:ns3="eaede0d5-f2fd-43b8-95fa-4b7154ca9ea8" xmlns:ns4="5f1a5aa4-1e09-438f-ba7f-9adb2444fced" targetNamespace="http://schemas.microsoft.com/office/2006/metadata/properties" ma:root="true" ma:fieldsID="ed529566dbe714858d0fba0fdf4a9a1e" ns2:_="" ns3:_="" ns4:_="">
    <xsd:import namespace="6ca3b895-358b-42e3-814c-8b77c44e02db"/>
    <xsd:import namespace="eaede0d5-f2fd-43b8-95fa-4b7154ca9ea8"/>
    <xsd:import namespace="5f1a5aa4-1e09-438f-ba7f-9adb2444fce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a3b895-358b-42e3-814c-8b77c44e02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de0d5-f2fd-43b8-95fa-4b7154ca9e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4e195bea-be83-4e8d-8bb6-375331a3af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a5aa4-1e09-438f-ba7f-9adb2444fce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6f693d8-7dfc-4863-9954-fb4412ed095f}" ma:internalName="TaxCatchAll" ma:showField="CatchAllData" ma:web="5f1a5aa4-1e09-438f-ba7f-9adb2444fc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021A5D-5A45-4EFE-AAA0-86FA3F9ACA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B3196F-49E8-43D6-B237-D10C2BF1A867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97a68456-3ea7-4558-8e63-e34e552a61ee"/>
    <ds:schemaRef ds:uri="http://purl.org/dc/dcmitype/"/>
    <ds:schemaRef ds:uri="5f1a5aa4-1e09-438f-ba7f-9adb2444fced"/>
    <ds:schemaRef ds:uri="eaede0d5-f2fd-43b8-95fa-4b7154ca9ea8"/>
  </ds:schemaRefs>
</ds:datastoreItem>
</file>

<file path=customXml/itemProps3.xml><?xml version="1.0" encoding="utf-8"?>
<ds:datastoreItem xmlns:ds="http://schemas.openxmlformats.org/officeDocument/2006/customXml" ds:itemID="{85760EA4-89F2-4EC1-BC2C-F301EF65A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a3b895-358b-42e3-814c-8b77c44e02db"/>
    <ds:schemaRef ds:uri="eaede0d5-f2fd-43b8-95fa-4b7154ca9ea8"/>
    <ds:schemaRef ds:uri="5f1a5aa4-1e09-438f-ba7f-9adb2444fc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13090</TotalTime>
  <Words>371</Words>
  <Application>Microsoft Office PowerPoint</Application>
  <PresentationFormat>Personalizado</PresentationFormat>
  <Paragraphs>143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Diseño personalizado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Daniela Hincapie Jimenez</cp:lastModifiedBy>
  <cp:revision>1568</cp:revision>
  <dcterms:created xsi:type="dcterms:W3CDTF">2022-03-29T12:43:15Z</dcterms:created>
  <dcterms:modified xsi:type="dcterms:W3CDTF">2025-08-14T20:39:14Z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0x010100D945272CBE85664895E6F6F9FF4B1708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